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2014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e05acc204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e05acdf66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e05aceba7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e05acf6b2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e05ad0ab3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e05ad5faf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e05ad7cc4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e05adab76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2023-03-30T19:17:46Z</dcterms:created>
  <dcterms:modified xsi:type="dcterms:W3CDTF">2023-03-30T19:17:46Z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