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2034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e12c07d84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e12c08f72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e12c09857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e12c0a274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e12c0a9ba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e12c0af20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e12c0b68a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e12c0bb91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Índice De Confiança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imensõ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Práticas Culturais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Motivo De Permanência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eedBack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Oportunidade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Tempo De Casa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Visão Global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2023-03-30T19:21:16Z</dcterms:created>
  <dcterms:modified xsi:type="dcterms:W3CDTF">2023-03-30T19:21:16Z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