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presProps" Target="presProps.xml"/>
  <Relationship Id="rId13" Type="http://schemas.openxmlformats.org/officeDocument/2006/relationships/viewProps" Target="viewProps.xml"/>
  <Relationship Id="rId1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930902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confianca.imagem-64273b924489a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imensoes.imagem-64273b9244d55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praticas_culturais.imagem-64273b924521d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motivo_de_permanencia.imagem-64273b92456f4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eedback.imagem-64273b9245c24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oportunidade.imagem-64273b924629a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tempo_de_casa.imagem-64273b925eadf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visao_global.imagem-64273b925f35e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Índice De Confiança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Dimensões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Práticas Culturais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Motivo De Permanência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FeedBack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Oportunidade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Tempo De Casa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4762500"/>
          <a:chOff x="0" y="0"/>
          <a:chExt cx="7620000" cy="4762500"/>
        </a:xfrm>
      </p:grpSpPr>
      <p:pic>
        <p:nvPicPr>
          <p:cNvPr id="1" name="Imagem" descr="Imag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7620000" cy="3810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0"/>
            <a:ext cx="7620000" cy="952500"/>
          </a:xfrm>
          <a:prstGeom prst="rect">
            <a:avLst/>
          </a:prstGeom>
          <a:solidFill>
            <a:srgbClr val="000000">
              <a:alpha val="0.00%"/>
            </a:srgbClr>
          </a:solidFill>
          <a:ln w="12700" cap="flat" cmpd="sng" algn="ctr">
            <a:solidFill>
              <a:srgbClr val="FFFFFF">
                <a:alpha val="100.00%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38088f">
                    <a:alpha val="21.96%"/>
                  </a:srgbClr>
                </a:solidFill>
                <a:latin typeface="Calibri"/>
              </a:rPr>
              <a:t><![CDATA[Visão Global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1">
  <a:themeElements>
    <a:clrScheme name="Theme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2023-03-31T19:59:14Z</dcterms:created>
  <dcterms:modified xsi:type="dcterms:W3CDTF">2023-03-31T19:59:14Z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