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092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geral.imagem-64273c8db343e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redibilidade.imagem-64273c8db3f18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respeito.imagem-64273c8db44c5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imparcialidade.imagem-64273c8db4a5d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orgulho.imagem-64273c8db5431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maradagem.imagem-64273c8db5ca2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Geral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redibilidade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Imparcialidade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rgulho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amaradagem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amaradagem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2023-03-31T20:03:25Z</dcterms:created>
  <dcterms:modified xsi:type="dcterms:W3CDTF">2023-03-31T20:03:25Z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