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presProps" Target="presProps.xml"/>
  <Relationship Id="rId11" Type="http://schemas.openxmlformats.org/officeDocument/2006/relationships/viewProps" Target="viewProps.xml"/>
  <Relationship Id="rId12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930945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geral.imagem-64273d3c286e1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credibilidade.imagem-64273d3c2905e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respeito.imagem-64273d3c295b2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imparcialidade.imagem-64273d3c29ad6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orgulho.imagem-64273d3c2a021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camaradagem.imagem-64273d3c2a5766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Geral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Credibilidade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Respeito]]>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Imparcialidade]]>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Orgulho]]>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Camaradagem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49">
  <a:themeElements>
    <a:clrScheme name="Theme4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9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7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2023-03-31T20:06:20Z</dcterms:created>
  <dcterms:modified xsi:type="dcterms:W3CDTF">2023-03-31T20:06:20Z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