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111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geral.imagem-642743cec061f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credibilidade.imagem-642743cec12a6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respeito.imagem-642743cec1974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imparcialidade.imagem-642743cec2260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orgulho.imagem-642743cec2ad9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maradagem.imagem-642743cec318c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amaradagem.imagem-642743cec36fd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amaradagem.imagem-642743cec3b93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ntratar E Receber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Inspirar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alar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Escutar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Agradecer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esenvolver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uidar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Compartilha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2023-03-31T20:34:23Z</dcterms:created>
  <dcterms:modified xsi:type="dcterms:W3CDTF">2023-03-31T20:34:23Z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