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presProps" Target="presProps.xml"/>
  <Relationship Id="rId14" Type="http://schemas.openxmlformats.org/officeDocument/2006/relationships/viewProps" Target="viewProps.xml"/>
  <Relationship Id="rId15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31123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camaradagem.imagem-6427443465c5c9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geral.imagem-6427443463d9a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credibilidade.imagem-6427443464399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respeito.imagem-64274434646ec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imparcialidade.imagem-6427443464a2c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orgulho.imagem-6427443464da6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camaradagem.imagem-6427443465193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camaradagem.imagem-6427443465534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camaradagem.imagem-642744346590f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Celebrar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Contratar E Receber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Inspirar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Falar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Escutar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Agradecer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Desenvolver]]>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Cuidar]]>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Compartilhar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58">
  <a:themeElements>
    <a:clrScheme name="Theme5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8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2023-03-31T20:36:04Z</dcterms:created>
  <dcterms:modified xsi:type="dcterms:W3CDTF">2023-03-31T20:36:04Z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