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presProps" Target="presProps.xml"/>
  <Relationship Id="rId13" Type="http://schemas.openxmlformats.org/officeDocument/2006/relationships/viewProps" Target="viewProps.xml"/>
  <Relationship Id="rId1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31140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confianca.imagem-642744d870db4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dimensoes.imagem-642744d8715bd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praticas_culturais.imagem-642744d871a36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motivo_de_permanencia.imagem-642744d871f94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feedback.imagem-642744d87239c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oportunidade.imagem-642744d872809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tempo_de_casa.imagem-642744d872c137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visao_global.imagem-642744d873002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Índice De Confiança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Dimensões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Práticas Culturais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Motivo De Permanência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FeedBack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Oportunidade]]>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Tempo De Casa]]>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Visão Global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86">
  <a:themeElements>
    <a:clrScheme name="Theme8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6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2023-03-31T20:38:48Z</dcterms:created>
  <dcterms:modified xsi:type="dcterms:W3CDTF">2023-03-31T20:38:48Z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