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43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44fd40889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44fd412e9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44fd418f1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44fd41ec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44fd424af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44fd42a09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Geral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redibilidade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Respeito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mparcialidade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rgulho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amaradagem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8">
  <a:themeElements>
    <a:clrScheme name="Theme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2023-03-31T20:39:25Z</dcterms:created>
  <dcterms:modified xsi:type="dcterms:W3CDTF">2023-03-31T20:39:25Z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