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147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camaradagem.imagem-6427451ed1f6b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451eb9e82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451eba820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451ebad22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451ebb256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451ebb788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451ebbcb5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amaradagem.imagem-6427451ebc17e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amaradagem.imagem-6427451ebc61d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elebra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ntratar E Receber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nspirar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alar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Escutar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Agradecer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esenvolver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uidar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mpartilha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2023-03-31T20:39:58Z</dcterms:created>
  <dcterms:modified xsi:type="dcterms:W3CDTF">2023-03-31T20:39:58Z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