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presProps" Target="presProps.xml"/>
  <Relationship Id="rId13" Type="http://schemas.openxmlformats.org/officeDocument/2006/relationships/viewProps" Target="viewProps.xml"/>
  <Relationship Id="rId1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31184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geral.imagem-642746907107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credibilidade.imagem-6427469071a9a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respeito.imagem-6427469072034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imparcialidade.imagem-64274690725db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orgulho.imagem-6427469072b6e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camaradagem.imagem-64274690731da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camaradagem.imagem-642746907375d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camaradagem.imagem-6427469073cc4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camaradagem.imagem-6427469074181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Contratar E Receber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Inspirar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Falar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Escutar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Agradecer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Desenvolver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Cuidar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Compartilhar]]>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Celebrar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7">
  <a:themeElements>
    <a:clrScheme name="Theme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7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2023-03-31T20:46:08Z</dcterms:created>
  <dcterms:modified xsi:type="dcterms:W3CDTF">2023-03-31T20:46:08Z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