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22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748049574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7480496584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7480496fa8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7480497821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74804981f8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74804988b8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7480498fbf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7480499651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2023-03-31T20:52:20Z</dcterms:created>
  <dcterms:modified xsi:type="dcterms:W3CDTF">2023-03-31T20:52:20Z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