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89" r:id="rId14"/>
    <p:sldId id="294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3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125" d="100"/>
          <a:sy n="125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9.jp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</a:t>
            </a:r>
            <a:r>
              <a:rPr lang="pt-BR" sz="1600" dirty="0" smtClean="0"/>
              <a:t>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90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(e.g.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4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0622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5931868" y="319085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</a:t>
            </a:r>
            <a:r>
              <a:rPr lang="pt-BR" sz="1600" dirty="0" smtClean="0">
                <a:sym typeface="Wingdings" panose="05000000000000000000" pitchFamily="2" charset="2"/>
              </a:rPr>
              <a:t>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</a:t>
            </a:r>
            <a:r>
              <a:rPr lang="pt-BR" sz="1600" dirty="0" smtClean="0">
                <a:sym typeface="Wingdings" panose="05000000000000000000" pitchFamily="2" charset="2"/>
              </a:rPr>
              <a:t>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</a:t>
            </a:r>
            <a:r>
              <a:rPr lang="pt-BR" sz="1600" dirty="0" smtClean="0"/>
              <a:t>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em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1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 poligonais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60084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98884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1619672" y="162880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” 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/.../VTK-8.1.2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Campo “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binaries</a:t>
            </a:r>
            <a:r>
              <a:rPr lang="pt-BR" dirty="0" smtClean="0"/>
              <a:t>” </a:t>
            </a:r>
            <a:r>
              <a:rPr lang="pt-BR" dirty="0"/>
              <a:t>(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C:/acme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vtk_build_release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Escolher o </a:t>
            </a:r>
            <a:r>
              <a:rPr lang="pt-BR" i="1" dirty="0" err="1" smtClean="0"/>
              <a:t>generator</a:t>
            </a:r>
            <a:r>
              <a:rPr lang="pt-BR" dirty="0" smtClean="0"/>
              <a:t> correto: Visual Studio 2015.</a:t>
            </a:r>
          </a:p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 smtClean="0"/>
              <a:t> ou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00" y="4869160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4640881" y="393305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039815" y="3941440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6438</TotalTime>
  <Words>1155</Words>
  <Application>Microsoft Office PowerPoint</Application>
  <PresentationFormat>Apresentação na tela (4:3)</PresentationFormat>
  <Paragraphs>215</Paragraphs>
  <Slides>36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378</cp:revision>
  <dcterms:created xsi:type="dcterms:W3CDTF">2014-04-11T17:37:37Z</dcterms:created>
  <dcterms:modified xsi:type="dcterms:W3CDTF">2019-05-08T14:39:26Z</dcterms:modified>
</cp:coreProperties>
</file>