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59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4" r:id="rId15"/>
    <p:sldId id="285" r:id="rId16"/>
    <p:sldId id="286" r:id="rId17"/>
    <p:sldId id="287" r:id="rId18"/>
    <p:sldId id="288" r:id="rId19"/>
    <p:sldId id="290" r:id="rId20"/>
    <p:sldId id="291" r:id="rId21"/>
    <p:sldId id="295" r:id="rId22"/>
    <p:sldId id="292" r:id="rId23"/>
    <p:sldId id="293" r:id="rId24"/>
    <p:sldId id="29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125" d="100"/>
          <a:sy n="125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9.jp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sym typeface="Wingdings" panose="05000000000000000000" pitchFamily="2" charset="2"/>
              </a:rPr>
              <a:t>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</a:t>
            </a:r>
            <a:r>
              <a:rPr lang="pt-BR" sz="1600" dirty="0" smtClean="0"/>
              <a:t>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</a:t>
            </a:r>
            <a:r>
              <a:rPr lang="pt-BR" sz="1600" dirty="0" smtClean="0"/>
              <a:t>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412776"/>
            <a:ext cx="594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578278"/>
            <a:ext cx="631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1218</Words>
  <Application>Microsoft Office PowerPoint</Application>
  <PresentationFormat>Apresentação na tela (4:3)</PresentationFormat>
  <Paragraphs>227</Paragraphs>
  <Slides>38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384</cp:revision>
  <dcterms:created xsi:type="dcterms:W3CDTF">2014-04-11T17:37:37Z</dcterms:created>
  <dcterms:modified xsi:type="dcterms:W3CDTF">2019-05-08T18:59:04Z</dcterms:modified>
</cp:coreProperties>
</file>