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60" r:id="rId4"/>
    <p:sldId id="261" r:id="rId5"/>
    <p:sldId id="262" r:id="rId6"/>
    <p:sldId id="297" r:id="rId7"/>
    <p:sldId id="298" r:id="rId8"/>
    <p:sldId id="299" r:id="rId9"/>
    <p:sldId id="263" r:id="rId10"/>
    <p:sldId id="300" r:id="rId11"/>
    <p:sldId id="264" r:id="rId12"/>
    <p:sldId id="301" r:id="rId13"/>
    <p:sldId id="302" r:id="rId14"/>
    <p:sldId id="265" r:id="rId15"/>
    <p:sldId id="266" r:id="rId16"/>
    <p:sldId id="267" r:id="rId17"/>
    <p:sldId id="268" r:id="rId18"/>
    <p:sldId id="289" r:id="rId19"/>
    <p:sldId id="294" r:id="rId20"/>
    <p:sldId id="285" r:id="rId21"/>
    <p:sldId id="286" r:id="rId22"/>
    <p:sldId id="287" r:id="rId23"/>
    <p:sldId id="288" r:id="rId24"/>
    <p:sldId id="290" r:id="rId25"/>
    <p:sldId id="291" r:id="rId26"/>
    <p:sldId id="295" r:id="rId27"/>
    <p:sldId id="292" r:id="rId28"/>
    <p:sldId id="293" r:id="rId29"/>
    <p:sldId id="296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125" d="100"/>
          <a:sy n="125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8.jpg"/><Relationship Id="rId4" Type="http://schemas.openxmlformats.org/officeDocument/2006/relationships/image" Target="../media/image23.jpe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Gerar </a:t>
            </a:r>
            <a:r>
              <a:rPr lang="pt-BR" dirty="0" err="1" smtClean="0"/>
              <a:t>Makefile</a:t>
            </a:r>
            <a:r>
              <a:rPr lang="pt-BR" dirty="0" smtClean="0"/>
              <a:t> ou </a:t>
            </a:r>
            <a:r>
              <a:rPr lang="pt-BR" dirty="0" err="1" smtClean="0"/>
              <a:t>Solution</a:t>
            </a:r>
            <a:r>
              <a:rPr lang="pt-BR" dirty="0" smtClean="0"/>
              <a:t> do VS.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82459"/>
            <a:ext cx="5197003" cy="419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002115" y="489168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557043" cy="448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200223" y="4963691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Abrir a </a:t>
            </a:r>
            <a:r>
              <a:rPr lang="pt-BR" dirty="0" err="1" smtClean="0"/>
              <a:t>Solution</a:t>
            </a:r>
            <a:r>
              <a:rPr lang="pt-BR" dirty="0" smtClean="0"/>
              <a:t> no VS.  Demora alguns minutos para o VS processar os fontes.</a:t>
            </a:r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051770"/>
            <a:ext cx="6086475" cy="3257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388183" y="4569348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Mandar construir o </a:t>
            </a:r>
            <a:r>
              <a:rPr lang="pt-BR" i="1" dirty="0" err="1" smtClean="0"/>
              <a:t>target</a:t>
            </a:r>
            <a:r>
              <a:rPr lang="pt-BR" dirty="0" smtClean="0"/>
              <a:t> ALL_BUILD.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80118"/>
            <a:ext cx="5924550" cy="100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920132" y="2530510"/>
            <a:ext cx="547482" cy="4213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891543" y="2515419"/>
            <a:ext cx="547482" cy="4213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3226" y="2008098"/>
            <a:ext cx="845381" cy="78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4034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Compilando...  demora até 1h, a depender das configurações e da máquina.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7447"/>
            <a:ext cx="8610127" cy="3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5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47467" y="90872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90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(e.g.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4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0622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5931868" y="319085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938318"/>
            <a:ext cx="52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\aulas_3dias\Eixos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80" y="2492896"/>
            <a:ext cx="3520430" cy="371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90536"/>
            <a:ext cx="4104456" cy="433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07027"/>
            <a:ext cx="3952478" cy="417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 poligonais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35802"/>
            <a:ext cx="5917083" cy="47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8214" y="475244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36923" y="200133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33827" y="2266994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56048"/>
            <a:ext cx="49149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443181" y="3223719"/>
            <a:ext cx="547482" cy="4213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Escolhendo um </a:t>
            </a:r>
            <a:r>
              <a:rPr lang="pt-BR" i="1" dirty="0" err="1" smtClean="0"/>
              <a:t>toolchain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0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94333"/>
            <a:ext cx="5400600" cy="43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 err="1" smtClean="0"/>
              <a:t>CMake</a:t>
            </a:r>
            <a:r>
              <a:rPr lang="pt-BR" dirty="0" smtClean="0"/>
              <a:t> testa o </a:t>
            </a:r>
            <a:r>
              <a:rPr lang="pt-BR" i="1" dirty="0" err="1" smtClean="0"/>
              <a:t>toolchain</a:t>
            </a:r>
            <a:r>
              <a:rPr lang="pt-BR" dirty="0" smtClean="0"/>
              <a:t>.  Para o VTK demora muito tempo (vários minutos).</a:t>
            </a:r>
          </a:p>
        </p:txBody>
      </p:sp>
    </p:spTree>
    <p:extLst>
      <p:ext uri="{BB962C8B-B14F-4D97-AF65-F5344CB8AC3E}">
        <p14:creationId xmlns:p14="http://schemas.microsoft.com/office/powerpoint/2010/main" val="3272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VTK pronto para ser configurado.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2" y="1772816"/>
            <a:ext cx="5413027" cy="436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051720" y="1962706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Debug, ...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Qt5*DIR (versão compilada com o </a:t>
            </a:r>
            <a:r>
              <a:rPr lang="pt-BR" i="1" dirty="0" err="1" smtClean="0"/>
              <a:t>toolchain</a:t>
            </a:r>
            <a:r>
              <a:rPr lang="pt-BR" dirty="0" smtClean="0"/>
              <a:t> alvo)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4573086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5220072" y="3636982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619006" y="364536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Variáveis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</TotalTime>
  <Words>1315</Words>
  <Application>Microsoft Office PowerPoint</Application>
  <PresentationFormat>Apresentação na tela (4:3)</PresentationFormat>
  <Paragraphs>245</Paragraphs>
  <Slides>43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3) Compilação do VTK</vt:lpstr>
      <vt:lpstr>3) Compilação do VTK</vt:lpstr>
      <vt:lpstr>3) 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Roberto Moura de Carvalho</cp:lastModifiedBy>
  <cp:revision>402</cp:revision>
  <dcterms:created xsi:type="dcterms:W3CDTF">2014-04-11T17:37:37Z</dcterms:created>
  <dcterms:modified xsi:type="dcterms:W3CDTF">2019-05-09T11:15:08Z</dcterms:modified>
</cp:coreProperties>
</file>