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130" d="100"/>
          <a:sy n="130" d="100"/>
        </p:scale>
        <p:origin x="3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</a:t>
            </a:r>
            <a:r>
              <a:rPr lang="pt-BR" sz="1200" dirty="0" smtClean="0">
                <a:solidFill>
                  <a:schemeClr val="tx1"/>
                </a:solidFill>
              </a:rPr>
              <a:t>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8.jp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8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31840" y="908720"/>
            <a:ext cx="333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 modelo de visualização do VTK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3407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9171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051556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5867980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700891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147900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4859868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4859868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700891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171994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4918599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4918599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211796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287019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6544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169357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2858155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2940367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814088"/>
            <a:ext cx="7264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2858155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544356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2916240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556348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708920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220350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78092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091564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encapsulam as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</a:t>
            </a:r>
            <a:r>
              <a:rPr lang="pt-BR" smtClean="0"/>
              <a:t>HUD (hierarquias </a:t>
            </a:r>
            <a:r>
              <a:rPr lang="pt-BR" dirty="0" smtClean="0"/>
              <a:t>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Ambien</a:t>
            </a:r>
            <a:r>
              <a:rPr lang="pt-BR" sz="2400" dirty="0" smtClean="0"/>
              <a:t>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     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971600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52636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6296" y="1447031"/>
            <a:ext cx="523359" cy="5233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85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38099" y="908720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Antes de começar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326</Words>
  <Application>Microsoft Office PowerPoint</Application>
  <PresentationFormat>Apresentação na tela 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Paulo Carvalho </vt:lpstr>
      <vt:lpstr>Estrutura do curso</vt:lpstr>
      <vt:lpstr>Introdução</vt:lpstr>
      <vt:lpstr>Ambiente de desenvolvimento</vt:lpstr>
      <vt:lpstr>Compilação do VTK</vt:lpstr>
      <vt:lpstr>Compilação do VTK</vt:lpstr>
      <vt:lpstr>Compilação do VTK</vt:lpstr>
      <vt:lpstr>Compilação do VTK</vt:lpstr>
      <vt:lpstr>Aplicações C++/Qt com VTK</vt:lpstr>
      <vt:lpstr>Aplicações C++/Qt com VTK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335</cp:revision>
  <dcterms:created xsi:type="dcterms:W3CDTF">2014-04-11T17:37:37Z</dcterms:created>
  <dcterms:modified xsi:type="dcterms:W3CDTF">2019-05-02T17:43:21Z</dcterms:modified>
</cp:coreProperties>
</file>