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59" r:id="rId3"/>
    <p:sldId id="260" r:id="rId4"/>
    <p:sldId id="261" r:id="rId5"/>
    <p:sldId id="262" r:id="rId6"/>
    <p:sldId id="297" r:id="rId7"/>
    <p:sldId id="298" r:id="rId8"/>
    <p:sldId id="299" r:id="rId9"/>
    <p:sldId id="263" r:id="rId10"/>
    <p:sldId id="300" r:id="rId11"/>
    <p:sldId id="264" r:id="rId12"/>
    <p:sldId id="301" r:id="rId13"/>
    <p:sldId id="302" r:id="rId14"/>
    <p:sldId id="265" r:id="rId15"/>
    <p:sldId id="266" r:id="rId16"/>
    <p:sldId id="267" r:id="rId17"/>
    <p:sldId id="268" r:id="rId18"/>
    <p:sldId id="289" r:id="rId19"/>
    <p:sldId id="294" r:id="rId20"/>
    <p:sldId id="285" r:id="rId21"/>
    <p:sldId id="286" r:id="rId22"/>
    <p:sldId id="287" r:id="rId23"/>
    <p:sldId id="288" r:id="rId24"/>
    <p:sldId id="290" r:id="rId25"/>
    <p:sldId id="291" r:id="rId26"/>
    <p:sldId id="295" r:id="rId27"/>
    <p:sldId id="292" r:id="rId28"/>
    <p:sldId id="293" r:id="rId29"/>
    <p:sldId id="296" r:id="rId30"/>
    <p:sldId id="270" r:id="rId31"/>
    <p:sldId id="303" r:id="rId32"/>
    <p:sldId id="271" r:id="rId33"/>
    <p:sldId id="272" r:id="rId34"/>
    <p:sldId id="304" r:id="rId35"/>
    <p:sldId id="273" r:id="rId36"/>
    <p:sldId id="274" r:id="rId37"/>
    <p:sldId id="275" r:id="rId38"/>
    <p:sldId id="276" r:id="rId39"/>
    <p:sldId id="277" r:id="rId40"/>
    <p:sldId id="278" r:id="rId41"/>
    <p:sldId id="305" r:id="rId42"/>
    <p:sldId id="279" r:id="rId43"/>
    <p:sldId id="306" r:id="rId44"/>
    <p:sldId id="280" r:id="rId45"/>
    <p:sldId id="281" r:id="rId46"/>
    <p:sldId id="282" r:id="rId47"/>
    <p:sldId id="283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80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6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3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31.jpg"/><Relationship Id="rId4" Type="http://schemas.openxmlformats.org/officeDocument/2006/relationships/image" Target="../media/image26.jpe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19872" y="908720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r>
              <a:rPr lang="pt-BR" b="1" dirty="0" smtClean="0"/>
              <a:t> no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3377463" cy="354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68" y="2933194"/>
            <a:ext cx="2264338" cy="31759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2900" y="289388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13" y="2002507"/>
            <a:ext cx="380047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ta para a direita 7"/>
          <p:cNvSpPr/>
          <p:nvPr/>
        </p:nvSpPr>
        <p:spPr>
          <a:xfrm>
            <a:off x="4572000" y="3501008"/>
            <a:ext cx="592013" cy="720080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83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</a:t>
            </a:r>
            <a:r>
              <a:rPr lang="pt-BR" smtClean="0"/>
              <a:t>(ex.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76950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7448196" y="3190853"/>
            <a:ext cx="547482" cy="42130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3208129"/>
            <a:ext cx="3125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ATENÇÃO: Deve haver coerência entre 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5 e do VTK.  Deve-se escolher as mesmas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que foram usadas para compilar o VTK.  Certificar-se de que todas foram compiladas com o mesmo </a:t>
            </a:r>
            <a:r>
              <a:rPr lang="pt-BR" sz="1600" i="1" dirty="0" err="1" smtClean="0"/>
              <a:t>toolchain</a:t>
            </a:r>
            <a:r>
              <a:rPr lang="pt-BR" sz="1600" dirty="0" smtClean="0"/>
              <a:t>, assim como se são todas Release/Debug, 32/64 bits, etc.</a:t>
            </a:r>
            <a:endParaRPr lang="pt-BR" sz="16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3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48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</a:t>
            </a:r>
            <a:r>
              <a:rPr lang="pt-BR" sz="1600" i="1" dirty="0" smtClean="0"/>
              <a:t>point set</a:t>
            </a:r>
            <a:r>
              <a:rPr lang="pt-BR" sz="1600" dirty="0" smtClean="0"/>
              <a:t> de Walker Lake (</a:t>
            </a:r>
            <a:r>
              <a:rPr lang="pt-BR" sz="1600" dirty="0" err="1" smtClean="0"/>
              <a:t>Issaks</a:t>
            </a:r>
            <a:r>
              <a:rPr lang="pt-BR" sz="1600" dirty="0" smtClean="0"/>
              <a:t> e </a:t>
            </a:r>
            <a:r>
              <a:rPr lang="pt-BR" sz="1600" dirty="0" err="1" smtClean="0"/>
              <a:t>Srivastava</a:t>
            </a:r>
            <a:r>
              <a:rPr lang="pt-BR" sz="1600" dirty="0" smtClean="0"/>
              <a:t>, 1989)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38004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76663"/>
            <a:ext cx="3736454" cy="394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447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O </a:t>
            </a:r>
            <a:r>
              <a:rPr lang="pt-BR" sz="1600" i="1" dirty="0" smtClean="0"/>
              <a:t>grid </a:t>
            </a:r>
            <a:r>
              <a:rPr lang="pt-BR" sz="1600" dirty="0" smtClean="0"/>
              <a:t>de </a:t>
            </a:r>
            <a:r>
              <a:rPr lang="pt-BR" sz="1600" dirty="0"/>
              <a:t>Walker Lake (</a:t>
            </a:r>
            <a:r>
              <a:rPr lang="pt-BR" sz="1600" dirty="0" err="1"/>
              <a:t>Issaks</a:t>
            </a:r>
            <a:r>
              <a:rPr lang="pt-BR" sz="1600" dirty="0"/>
              <a:t> e </a:t>
            </a:r>
            <a:r>
              <a:rPr lang="pt-BR" sz="1600" dirty="0" err="1"/>
              <a:t>Srivastava</a:t>
            </a:r>
            <a:r>
              <a:rPr lang="pt-BR" sz="1600" dirty="0"/>
              <a:t>, 1989)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5291"/>
            <a:ext cx="70770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6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\aulas_3dias\Grid2D\dados\walker_grid.dat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96153"/>
            <a:ext cx="3754890" cy="396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\dados\walker_grid.dat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3816424" cy="4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490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dado de trajetória de poço em formato GEO-EAS.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13256"/>
            <a:ext cx="73533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\dados\poco_lito.txt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97877"/>
            <a:ext cx="3880470" cy="40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2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329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grid GEO-EAS com horizontes.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0" y="2132856"/>
            <a:ext cx="51816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0" y="2268161"/>
            <a:ext cx="4024486" cy="425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620089"/>
            <a:ext cx="879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\aulas_3dias\Horizontes\dados\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1516</Words>
  <Application>Microsoft Office PowerPoint</Application>
  <PresentationFormat>Apresentação na tela (4:3)</PresentationFormat>
  <Paragraphs>274</Paragraphs>
  <Slides>47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Carvalho</cp:lastModifiedBy>
  <cp:revision>423</cp:revision>
  <dcterms:created xsi:type="dcterms:W3CDTF">2014-04-11T17:37:37Z</dcterms:created>
  <dcterms:modified xsi:type="dcterms:W3CDTF">2019-05-09T22:24:16Z</dcterms:modified>
</cp:coreProperties>
</file>