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97" r:id="rId7"/>
    <p:sldId id="298" r:id="rId8"/>
    <p:sldId id="299" r:id="rId9"/>
    <p:sldId id="263" r:id="rId10"/>
    <p:sldId id="300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89" r:id="rId19"/>
    <p:sldId id="294" r:id="rId20"/>
    <p:sldId id="285" r:id="rId21"/>
    <p:sldId id="286" r:id="rId22"/>
    <p:sldId id="287" r:id="rId23"/>
    <p:sldId id="288" r:id="rId24"/>
    <p:sldId id="290" r:id="rId25"/>
    <p:sldId id="291" r:id="rId26"/>
    <p:sldId id="295" r:id="rId27"/>
    <p:sldId id="292" r:id="rId28"/>
    <p:sldId id="293" r:id="rId29"/>
    <p:sldId id="296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jp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412776"/>
            <a:ext cx="594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578278"/>
            <a:ext cx="631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1307</Words>
  <Application>Microsoft Office PowerPoint</Application>
  <PresentationFormat>Apresentação na tela (4:3)</PresentationFormat>
  <Paragraphs>243</Paragraphs>
  <Slides>43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Carvalho</cp:lastModifiedBy>
  <cp:revision>401</cp:revision>
  <dcterms:created xsi:type="dcterms:W3CDTF">2014-04-11T17:37:37Z</dcterms:created>
  <dcterms:modified xsi:type="dcterms:W3CDTF">2019-05-08T23:06:07Z</dcterms:modified>
</cp:coreProperties>
</file>