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130" d="100"/>
          <a:sy n="130" d="100"/>
        </p:scale>
        <p:origin x="30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0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</a:t>
            </a:r>
            <a:r>
              <a:rPr lang="pt-BR" sz="1200" dirty="0" smtClean="0">
                <a:solidFill>
                  <a:schemeClr val="tx1"/>
                </a:solidFill>
              </a:rPr>
              <a:t>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9.jp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677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 poligonais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</a:t>
            </a:r>
            <a:r>
              <a:rPr lang="pt-BR" sz="2400" dirty="0" smtClean="0"/>
              <a:t>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600842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98884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1619672" y="162880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” 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/.../VTK-8.1.2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binaries</a:t>
            </a:r>
            <a:r>
              <a:rPr lang="pt-BR" dirty="0" smtClean="0"/>
              <a:t>” </a:t>
            </a:r>
            <a:r>
              <a:rPr lang="pt-BR" dirty="0"/>
              <a:t>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vtk_build_release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Escolher o </a:t>
            </a:r>
            <a:r>
              <a:rPr lang="pt-BR" i="1" dirty="0" err="1" smtClean="0"/>
              <a:t>generator</a:t>
            </a:r>
            <a:r>
              <a:rPr lang="pt-BR" dirty="0" smtClean="0"/>
              <a:t> correto: Visual Studio 2015.</a:t>
            </a:r>
          </a:p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 smtClean="0"/>
              <a:t> ou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00" y="4869160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4640881" y="393305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039815" y="3941440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47467" y="90872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6088</TotalTime>
  <Words>659</Words>
  <Application>Microsoft Office PowerPoint</Application>
  <PresentationFormat>Apresentação na tela (4:3)</PresentationFormat>
  <Paragraphs>139</Paragraphs>
  <Slides>26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Roberto Moura de Carvalho</cp:lastModifiedBy>
  <cp:revision>352</cp:revision>
  <dcterms:created xsi:type="dcterms:W3CDTF">2014-04-11T17:37:37Z</dcterms:created>
  <dcterms:modified xsi:type="dcterms:W3CDTF">2019-05-03T13:05:28Z</dcterms:modified>
</cp:coreProperties>
</file>