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arbitrary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mirror-padded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square</a:t>
            </a:r>
            <a:r>
              <a:rPr lang="pt-BR" sz="1600" b="1" dirty="0" smtClean="0"/>
              <a:t> 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a power-of-2</a:t>
            </a:r>
          </a:p>
          <a:p>
            <a:pPr algn="ctr"/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compatible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DWT </a:t>
            </a:r>
            <a:r>
              <a:rPr lang="pt-BR" sz="1600" b="1" dirty="0" err="1" smtClean="0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first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cell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bottom-left</a:t>
            </a:r>
            <a:r>
              <a:rPr lang="pt-BR" sz="1600" b="1" dirty="0" smtClean="0"/>
              <a:t>) </a:t>
            </a:r>
            <a:r>
              <a:rPr lang="pt-BR" sz="1600" b="1" dirty="0" err="1" smtClean="0"/>
              <a:t>stores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smoothing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factor</a:t>
            </a:r>
            <a:r>
              <a:rPr lang="pt-BR" sz="1600" b="1" dirty="0" smtClean="0"/>
              <a:t> (global </a:t>
            </a:r>
            <a:r>
              <a:rPr lang="pt-BR" sz="1600" b="1" dirty="0" err="1" smtClean="0"/>
              <a:t>mean</a:t>
            </a:r>
            <a:r>
              <a:rPr lang="pt-BR" sz="1600" b="1" dirty="0" smtClean="0"/>
              <a:t>)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</a:t>
            </a:r>
            <a:r>
              <a:rPr lang="pt-BR" sz="1600" b="1" dirty="0"/>
              <a:t>= N–S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2 = 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 = E–W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levels</a:t>
            </a:r>
            <a:r>
              <a:rPr lang="pt-BR" sz="1600" b="1" dirty="0" smtClean="0"/>
              <a:t> 0 – 6 (log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(128)-1)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directions</a:t>
            </a:r>
            <a:r>
              <a:rPr lang="pt-BR" sz="1600" b="1" dirty="0" smtClean="0"/>
              <a:t> 1, 2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</a:t>
            </a:r>
            <a:r>
              <a:rPr lang="pt-BR" sz="1600" b="1" dirty="0" smtClean="0"/>
              <a:t> 6,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(N–S)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2 (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)</a:t>
            </a:r>
            <a:endParaRPr lang="pt-BR" sz="16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</a:t>
            </a:r>
            <a:r>
              <a:rPr lang="pt-BR" sz="1600" b="1" dirty="0"/>
              <a:t>3 </a:t>
            </a:r>
            <a:r>
              <a:rPr lang="pt-BR" sz="1600" b="1" dirty="0" smtClean="0"/>
              <a:t>(E–W)</a:t>
            </a:r>
            <a:endParaRPr lang="pt-BR" sz="1600" b="1" dirty="0"/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6</a:t>
            </a:r>
          </a:p>
          <a:p>
            <a:r>
              <a:rPr lang="pt-BR" sz="1200" b="1" dirty="0" smtClean="0"/>
              <a:t>5</a:t>
            </a:r>
          </a:p>
          <a:p>
            <a:r>
              <a:rPr lang="pt-BR" sz="1200" b="1" dirty="0" smtClean="0"/>
              <a:t>4</a:t>
            </a:r>
          </a:p>
          <a:p>
            <a:r>
              <a:rPr lang="pt-BR" sz="1200" b="1" dirty="0" smtClean="0"/>
              <a:t>3</a:t>
            </a:r>
          </a:p>
          <a:p>
            <a:r>
              <a:rPr lang="pt-BR" sz="1200" b="1" dirty="0" smtClean="0"/>
              <a:t>2</a:t>
            </a:r>
          </a:p>
          <a:p>
            <a:r>
              <a:rPr lang="pt-BR" sz="1200" b="1" dirty="0" smtClean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levels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</a:t>
            </a:r>
            <a:r>
              <a:rPr lang="pt-BR" sz="1600" b="1" dirty="0" err="1" smtClean="0"/>
              <a:t>quared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mirror-padded</a:t>
            </a:r>
            <a:r>
              <a:rPr lang="pt-BR" sz="1600" b="1" dirty="0" smtClean="0"/>
              <a:t> input grid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  <a:endParaRPr lang="pt-BR" sz="14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12.0</a:t>
            </a:r>
            <a:endParaRPr lang="pt-BR" sz="1400" dirty="0"/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12.5</a:t>
            </a:r>
            <a:endParaRPr lang="pt-BR" sz="1400" dirty="0"/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r>
              <a:rPr lang="pt-BR" sz="1400" dirty="0" smtClean="0"/>
              <a:t> = +1.0</a:t>
            </a:r>
            <a:endParaRPr lang="pt-BR" sz="1400" dirty="0"/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probability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          = 10%;           = 50%           = 2% ...</a:t>
            </a:r>
            <a:endParaRPr lang="pt-BR" sz="14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</a:p>
          <a:p>
            <a:r>
              <a:rPr lang="pt-BR" sz="1400" dirty="0" smtClean="0"/>
              <a:t>Z = -7010.1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14.0</a:t>
            </a:r>
          </a:p>
          <a:p>
            <a:r>
              <a:rPr lang="pt-BR" sz="1400" dirty="0" smtClean="0"/>
              <a:t>Z = -7008.7</a:t>
            </a:r>
            <a:endParaRPr lang="pt-BR" sz="14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</a:t>
            </a:r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∆Z = +1.4</a:t>
            </a:r>
            <a:endParaRPr lang="pt-BR" sz="1400" dirty="0"/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resulting</a:t>
            </a:r>
            <a:r>
              <a:rPr lang="pt-BR" sz="1400" dirty="0" smtClean="0"/>
              <a:t> </a:t>
            </a:r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818</Words>
  <Application>Microsoft Office PowerPoint</Application>
  <PresentationFormat>Widescreen</PresentationFormat>
  <Paragraphs>272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Carvalho</cp:lastModifiedBy>
  <cp:revision>48</cp:revision>
  <dcterms:created xsi:type="dcterms:W3CDTF">2016-11-15T12:38:06Z</dcterms:created>
  <dcterms:modified xsi:type="dcterms:W3CDTF">2019-09-24T22:51:50Z</dcterms:modified>
</cp:coreProperties>
</file>