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65" r:id="rId6"/>
    <p:sldId id="266" r:id="rId7"/>
    <p:sldId id="264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6" r:id="rId23"/>
    <p:sldId id="277" r:id="rId24"/>
    <p:sldId id="278" r:id="rId25"/>
    <p:sldId id="279" r:id="rId26"/>
    <p:sldId id="280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2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Proportion</a:t>
            </a:r>
            <a:r>
              <a:rPr lang="pt-BR" dirty="0" smtClean="0"/>
              <a:t> 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3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5</a:t>
            </a:r>
            <a:endParaRPr lang="pt-BR" sz="1400" dirty="0"/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</a:t>
            </a:r>
            <a:r>
              <a:rPr lang="pt-BR" sz="1400" baseline="30000" dirty="0" smtClean="0"/>
              <a:t>nd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Last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Z1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Z2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0</a:t>
            </a:r>
            <a:endParaRPr lang="pt-BR" sz="1400" dirty="0">
              <a:latin typeface="Wide Latin" panose="020A0A070505050204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1</a:t>
            </a:r>
            <a:endParaRPr lang="pt-BR" sz="14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Xmin</a:t>
            </a:r>
            <a:r>
              <a:rPr lang="pt-BR" dirty="0" smtClean="0"/>
              <a:t>, </a:t>
            </a:r>
            <a:r>
              <a:rPr lang="pt-BR" dirty="0" err="1" smtClean="0"/>
              <a:t>Ymin</a:t>
            </a:r>
            <a:r>
              <a:rPr lang="pt-BR" dirty="0" smtClean="0"/>
              <a:t>, </a:t>
            </a:r>
            <a:r>
              <a:rPr lang="pt-BR" dirty="0" err="1" smtClean="0"/>
              <a:t>Zmin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437428" y="566141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Xsize</a:t>
            </a:r>
            <a:endParaRPr lang="pt-BR" dirty="0"/>
          </a:p>
        </p:txBody>
      </p:sp>
      <p:sp>
        <p:nvSpPr>
          <p:cNvPr id="2" name="Chave Esquerda 1"/>
          <p:cNvSpPr/>
          <p:nvPr/>
        </p:nvSpPr>
        <p:spPr>
          <a:xfrm rot="16200000">
            <a:off x="4592629" y="4862642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/>
          <p:cNvSpPr/>
          <p:nvPr/>
        </p:nvSpPr>
        <p:spPr>
          <a:xfrm rot="10800000">
            <a:off x="7968187" y="3967838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318817" y="4406627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Ysize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087121" y="572835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nX</a:t>
            </a:r>
            <a:r>
              <a:rPr lang="pt-BR" dirty="0" smtClean="0"/>
              <a:t> = 3; </a:t>
            </a:r>
            <a:r>
              <a:rPr lang="pt-BR" dirty="0" err="1" smtClean="0"/>
              <a:t>nY</a:t>
            </a:r>
            <a:r>
              <a:rPr lang="pt-BR" dirty="0" smtClean="0"/>
              <a:t> = 3; </a:t>
            </a:r>
            <a:r>
              <a:rPr lang="pt-BR" dirty="0" err="1" smtClean="0"/>
              <a:t>nZ</a:t>
            </a:r>
            <a:r>
              <a:rPr lang="pt-BR" dirty="0" smtClean="0"/>
              <a:t> = 1</a:t>
            </a:r>
            <a:endParaRPr lang="pt-BR" dirty="0"/>
          </a:p>
        </p:txBody>
      </p:sp>
      <p:sp>
        <p:nvSpPr>
          <p:cNvPr id="3" name="Triângulo isósceles 2"/>
          <p:cNvSpPr/>
          <p:nvPr/>
        </p:nvSpPr>
        <p:spPr>
          <a:xfrm>
            <a:off x="8371268" y="2508089"/>
            <a:ext cx="272125" cy="1089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282749" y="1972666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11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926</Words>
  <Application>Microsoft Office PowerPoint</Application>
  <PresentationFormat>Widescreen</PresentationFormat>
  <Paragraphs>307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56</cp:revision>
  <dcterms:created xsi:type="dcterms:W3CDTF">2016-11-15T12:38:06Z</dcterms:created>
  <dcterms:modified xsi:type="dcterms:W3CDTF">2021-07-13T14:35:31Z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