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8EBA3-681C-E576-0B27-0AE017974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D7E77B-A4A4-AA7A-A635-E4C7A9518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6C7EA3-2BC9-1DF4-2C78-66C66943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6F6B7F-DC94-A817-0C50-7B870F5F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749F0-C1DB-DBFB-681F-CA9A0C96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843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07E06-953C-D957-B8F5-76A7969B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4213B5-3CCA-7860-FA4C-9A8BA17A7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E2B2E-AF03-07E8-65EC-7B7D67A9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CCCE9-886A-89FE-65F0-080CDDF4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6BF878-9F32-41D4-1E94-B06EA505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17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2171D7-2A96-F5EC-203D-CBF0D4F59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E7F1FF0-7476-70B6-7256-3AE03643B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3CB25-70FF-1111-6866-C4A54235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B8D822-5CF9-9695-32C8-B467C48D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03989-08C4-4AAE-B656-BFAC12ED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3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97E73-3292-3B32-FB8C-ABCB477B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6C2FEA-15BC-2676-B4F0-CB1B3CD7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E470C4-2241-3104-8742-6FBC41BC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8FE9B4-F759-B0EC-A0ED-9D81111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23BE03-08FE-28D7-D757-4B126786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363E7-41AA-9558-763D-30D30AEE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8DEDF3-6916-27A6-7DBE-ED541FB3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EFD39A-8639-0BCB-7274-A5843C9A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1A59C4-98E0-075A-063F-7AAFDEA1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C20F8B-B903-1346-84C7-D13973CC0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35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E484-54C6-712F-CF2A-D734FB3C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75709B-56F6-7BC7-09FA-8543836D9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3FF92-7CF5-C8EA-D9E5-A6E5B2278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B5C5D5-220B-880F-08A1-CBCBD8832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D198FA-9FE8-8B17-4424-9231662C5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2320B5-27AF-77A3-6195-81DFEADD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95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218F2-D237-A00C-10EF-2FA742A5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CB50C4-BD01-6E00-3E1A-1874F6902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5CFD1B-917D-5339-E05D-A797605AD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35B549-7C40-1091-CFD0-2883F0A0E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241567-3272-00E1-18E4-477D1A9E1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2BBFF1-522C-7372-B588-C9103B36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2A63B0-3632-6F66-62A1-D63DAAFF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A9C5F97-C69C-EBFE-33FA-DC25AAAA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57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94142-EB5B-F228-41EA-79C53DA5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8D3122-8678-44BE-FA19-A680E2AE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3C79E7-A41A-1167-EB88-7849AB4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325367-4101-78FD-127A-C4275FA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89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E4B7344-0958-68D9-B9EE-A207C9E8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B3177A-C6E1-969F-E95B-3AD5910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D897DA-77B9-4FA8-970B-060E70E5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66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E18F1-51AE-73B1-0D9F-026644E6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23908-243F-1EE8-569A-CE197EBA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2E8058-33B3-A7CE-AADE-F9BEBB99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7A7A2-BA87-011C-27B8-AA44B404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7A5282-2F9D-A1E6-C83B-6F28DBC58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6AF22-41A2-64B1-81B6-044F9A7E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1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4E939-0006-6668-F3DF-14115E83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D5EB4C-70F1-C4C6-4021-F799A34C2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3E1CFDA-99C5-A458-E442-C4DA7FB1E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DB4B17-E4B8-EEE0-6951-5EDC718D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22AD74-B199-0944-CCEB-6882C92A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88898-8CCF-0BD6-8A57-C43060B0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786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5103DE-22C8-F599-402C-F80748EE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898F46-4CC2-914E-C3A6-69D6D933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BFEA0-1453-CB65-09F0-458F3CF80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ED31-8499-48B0-9AF4-F8980A717649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2DD818-7D2A-C998-FCCF-9FEAC33E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E3D5A-300C-E3E8-8B90-F12CDF7AB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5B5C-C28B-4F29-A1F1-D75E63582E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72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991C9-9ADB-DB5E-0F00-097E0ACD7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750141-04EE-C568-FDAE-42BC0C77DF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093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Léo Peres</dc:creator>
  <cp:lastModifiedBy>Léo Peres</cp:lastModifiedBy>
  <cp:revision>1</cp:revision>
  <dcterms:created xsi:type="dcterms:W3CDTF">2024-01-17T23:03:21Z</dcterms:created>
  <dcterms:modified xsi:type="dcterms:W3CDTF">2024-01-17T23:03:28Z</dcterms:modified>
</cp:coreProperties>
</file>