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98" r:id="rId4"/>
    <p:sldId id="283" r:id="rId5"/>
    <p:sldId id="299" r:id="rId6"/>
    <p:sldId id="300" r:id="rId7"/>
    <p:sldId id="301" r:id="rId8"/>
    <p:sldId id="296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08/11/2024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02:17:47.08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220 1,'0'6,"0"9,0 8,0 6,0 4,0 3,0 2,0-12,0-16,0-17,0-13,0-10,7 1,7 5,9 6,6 7,-2 11,1 6,2 2,2-1,-5 5,0 0,-4 5,-1-1,-4 4,-5 4,-4 4,-10-2,-12-6,-9-7,-8-10,-4-7,-3-9,-2-2,0 1,-6-3,-2 2,7-3,5 1,1 3,7-1,2 1,5-3,-1 1,-2 4,8 10,14 11,12 5,12 5,7 1,5 2,3 4,1-2,1 0,-1-3,-1-5,0-6,-13-11,-17-11,-16-3,-13 0,-3-3,-4 1,-3 4,-2 4,3-3,8-6,14 1,14 3,0 4,-8 3,-9 3,4 3,8 1,11 0,10 1,7 0,5-1,3 1,-11-1,-23 0,-17 0,-14 0,-7 0,-5 0,-1 0,12 6,17 2,18 0,7 5,8 0,6-2,5-3,4-3,-11-2,-16-2,-9 6,-6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2:19:48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1213 1 24575,'-1212'0'-1365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2:20:31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1109 237 24575,'-940'0'0,"927"1"0,0-2 0,0 0 0,0 0 0,1-1 0,-1-1 0,0 0 0,1 0 0,0-2 0,0 1 0,-18-11 0,29 15 0,1 0 0,-1-1 0,0 1 0,0-1 0,1 1 0,-1-1 0,0 0 0,1 1 0,-1-1 0,0 0 0,1 0 0,-1 1 0,1-1 0,-1 0 0,1 0 0,0 1 0,-1-1 0,1 0 0,0 0 0,-1 0 0,1 0 0,0 0 0,0 0 0,0 0 0,0 0 0,0 1 0,0-1 0,0 0 0,0 0 0,0 0 0,1-1 0,0 0 0,0 0 0,1 0 0,-1 0 0,1 0 0,-1 0 0,1 1 0,0-1 0,0 0 0,0 1 0,0 0 0,4-3 0,3-1 0,1 0 0,0 1 0,0 0 0,16-3 0,6 3 0,-1 1 0,44 2 0,-49 1 0,1 0 0,-1-2 0,1 0 0,31-9 0,127-37 0,-173 45 0,43-12 0,1 2 0,0 3 0,85-4 0,-714 16 0,560-2 0,-1 0 0,1 1 0,-1 1 0,-13 3 0,24-4 0,1-1 0,0 1 0,-1-1 0,1 1 0,-1 0 0,1 0 0,0 0 0,0 0 0,0 1 0,-1-1 0,1 0 0,0 1 0,1-1 0,-1 1 0,0 0 0,0 0 0,1 0 0,-1 0 0,1 0 0,-1 0 0,1 0 0,0 0 0,0 0 0,0 1 0,0-1 0,1 0 0,-1 1 0,0-1 0,1 5 0,0-5 0,0 1 0,1-1 0,0 0 0,0 1 0,-1-1 0,1 0 0,1 0 0,-1 1 0,0-1 0,0 0 0,1 0 0,-1 0 0,1-1 0,0 1 0,0 0 0,-1-1 0,1 1 0,0-1 0,0 1 0,0-1 0,1 0 0,-1 0 0,0 0 0,0 0 0,1 0 0,-1-1 0,0 1 0,3 0 0,10 2 0,0 0 0,0 0 0,16-1 0,-30-2 0,332 1 0,-147-4 0,-20 3 0,-135 0 0,-27 0 0,-9 0 0,-470 0 0,442 2 0,-1 1 0,-58 15 0,18-3 0,53-11 0,1 1 0,-28 10 0,40-12 0,1 0 0,-1 0 0,1 1 0,-1 0 0,1 1 0,0-1 0,1 1 0,-10 10 0,15-14 0,0-1 0,0 1 0,1-1 0,-1 1 0,1 0 0,-1 0 0,1-1 0,-1 1 0,1 0 0,-1 0 0,1 0 0,-1-1 0,1 1 0,0 0 0,0 0 0,-1 0 0,1 0 0,0 0 0,0 0 0,0 0 0,0 0 0,0 0 0,0-1 0,0 1 0,1 0 0,-1 0 0,0 0 0,1 1 0,0-1 0,0 1 0,0-1 0,0 0 0,1 0 0,-1 0 0,1 0 0,-1 0 0,1 0 0,-1 0 0,1 0 0,-1 0 0,1-1 0,3 1 0,56 9 0,-61-10 0,388 1 0,-178-4 0,-189 3 0,-1 1 0,0 0 0,0-2 0,-1 0 0,1-1 0,-1-1 0,1-1 0,-1-1 0,30-11 0,-48 12 0,-11 1 0,-12 1 0,-433 0 0,257 4 0,841-2 0,-621-4 0,-31-5 0,-33-7 0,27 13 0,10 3 0,-1-1 0,1 0 0,0 0 0,-1 0 0,1-1 0,0 1 0,0-1 0,0 0 0,0-1 0,0 1 0,-4-5 0,8 7 0,1 0 0,0-1 0,0 1 0,-1 0 0,1-1 0,0 1 0,0 0 0,0-1 0,0 1 0,0 0 0,-1-1 0,1 1 0,0-1 0,0 1 0,0 0 0,0-1 0,0 1 0,0-1 0,0 1 0,0 0 0,0-1 0,1 1 0,-1-1 0,0 1 0,0 0 0,0-1 0,0 1 0,0 0 0,1-1 0,-1 1 0,0 0 0,0-1 0,1 1 0,-1 0 0,0-1 0,0 1 0,1 0 0,-1 0 0,0-1 0,1 1 0,-1 0 0,0 0 0,1 0 0,-1-1 0,1 1 0,-1 0 0,0 0 0,1 0 0,-1 0 0,1 0 0,-1 0 0,0 0 0,1 0 0,-1 0 0,1 0 0,25-5 0,67 1 0,-56 4 0,-33 0 0,-14 0 0,-814 1-1365,791-1-5461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2:20:37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376 236 24575,'6'1'0,"-1"1"0,0-1 0,-1 1 0,1 0 0,0 1 0,0-1 0,-1 1 0,0 0 0,7 5 0,18 11 0,-10-11 0,0-2 0,1 0 0,-1-1 0,1-1 0,0-1 0,29 2 0,126-7 0,-104 0 0,-723 1 0,611 4 0,1 1 0,0 3 0,-43 12 0,68-16 0,106 2 0,31-3 0,122-6 0,-237 2 0,0 0 0,0 0 0,-1 0 0,1-1 0,0 0 0,-1-1 0,0 1 0,0-1 0,0 0 0,0-1 0,-1 1 0,0-1 0,0 0 0,5-6 0,23-20 0,-27 27 0,-1-1 0,0 0 0,0 0 0,0 0 0,-1 0 0,0-1 0,5-8 0,-8 13 0,-1 0 0,1 0 0,0-1 0,-1 1 0,1 0 0,-1-1 0,0 1 0,0 0 0,1-1 0,-1 1 0,0-1 0,0 1 0,0 0 0,0-1 0,0 1 0,-1 0 0,1-1 0,0 1 0,-1-1 0,1 1 0,-1 0 0,1 0 0,-1-1 0,1 1 0,-1 0 0,0 0 0,0 0 0,0-1 0,0 1 0,1 0 0,-2 0 0,1 1 0,0-1 0,0 0 0,0 0 0,0 0 0,0 1 0,-1-1 0,1 1 0,0-1 0,-1 1 0,1-1 0,-2 1 0,-18-6 0,-1 2 0,1 0 0,-1 2 0,0 0 0,0 2 0,0 0 0,-30 5 0,-13-2 0,-38-1 0,156-2 0,78-1 0,-114 0 0,-1-1 0,0 0 0,1-1 0,-1-1 0,-1-1 0,19-8 0,54-37 41,-69 37-322,2 1-1,0 1 1,0 0 0,36-11 0,-28 15-6545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2:21:01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2367 204 24575,'-1213'0'0,"1203"0"0,5 0 0,0-1 0,0 1 0,0 0 0,0 0 0,0 1 0,0 0 0,0-1 0,1 2 0,-1-1 0,0 0 0,0 1 0,1 0 0,-9 5 0,13-7 0,0 0 0,0 1 0,0-1 0,0 1 0,0-1 0,0 1 0,0-1 0,0 0 0,0 1 0,0-1 0,0 1 0,0-1 0,0 1 0,0-1 0,0 0 0,0 1 0,1-1 0,-1 1 0,0-1 0,0 0 0,1 1 0,-1-1 0,0 0 0,0 1 0,1-1 0,-1 0 0,0 1 0,1-1 0,-1 0 0,0 0 0,1 1 0,-1-1 0,1 0 0,-1 0 0,0 0 0,1 0 0,0 1 0,21 10 0,-18-9 0,12 5 0,0 0 0,1-1 0,-1-1 0,1-1 0,0 0 0,0-1 0,18 0 0,125-4 0,-121-2 0,1 2 0,0 2 0,55 8 0,-86-7 0,0 0 0,0 1 0,0 0 0,-1 1 0,1 0 0,8 6 0,-16-10 0,1 1 0,-1-1 0,0 1 0,0 0 0,0-1 0,0 1 0,0 0 0,0 0 0,0 0 0,0 0 0,0 0 0,0 0 0,0 0 0,0 0 0,-1 0 0,1 0 0,-1 0 0,1 1 0,-1-1 0,1 0 0,-1 0 0,1 1 0,-1-1 0,0 0 0,0 1 0,0-1 0,0 0 0,0 1 0,0-1 0,0 0 0,0 1 0,-1-1 0,1 0 0,0 1 0,-1-1 0,1 0 0,-1 0 0,1 0 0,-1 1 0,0-1 0,1 0 0,-1 0 0,0 0 0,0 0 0,0 0 0,0 0 0,0 0 0,0 0 0,0-1 0,0 1 0,0 0 0,0-1 0,-2 2 0,-4 2 0,0 0 0,0-1 0,0 0 0,-1 0 0,1 0 0,-1-1 0,0 0 0,0 0 0,1-1 0,-10 0 0,-87 0 0,73-2 0,-690-3 0,537 4 0,183 0 0,-59-4 0,58 3 0,0 1 0,1 0 0,-1 0 0,0-1 0,0 1 0,0-1 0,1 0 0,-1 1 0,0-1 0,1 0 0,-1 0 0,1 0 0,-1 0 0,1 0 0,-1 0 0,1-1 0,0 1 0,0 0 0,-1-1 0,1 1 0,0-1 0,0 1 0,1-1 0,-1 1 0,0-1 0,0 0 0,1 1 0,-2-5 0,3 4 0,-1 0 0,1 0 0,0-1 0,0 1 0,0 0 0,0 0 0,0 0 0,0 0 0,0 0 0,1 0 0,-1 0 0,1 1 0,0-1 0,-1 0 0,1 1 0,0-1 0,0 1 0,0 0 0,0 0 0,0-1 0,0 1 0,4-1 0,50-19 0,-11 12 0,0 2 0,0 2 0,1 3 0,0 1 0,54 6 0,16-1 0,-74-4 0,0-1 0,0-2 0,-1-2 0,42-10 0,-51 8 0,0 2 0,66-1 0,-515 8 0,393-1 0,0 2 0,1 0 0,-32 10 0,27-7 0,-53 7 0,75-13 0,-51 8 0,55-8 0,1 1 0,-1-1 0,0 0 0,0 1 0,1 0 0,-1-1 0,0 1 0,1 0 0,-1 0 0,1 0 0,-1 0 0,1 0 0,-1 0 0,1 0 0,0 1 0,0-1 0,0 0 0,-1 1 0,1-1 0,0 1 0,1-1 0,-1 1 0,0-1 0,0 1 0,1 0 0,-1 0 0,0 1 0,1-1 0,1-1 0,-1 1 0,1-1 0,-1 0 0,1 1 0,-1-1 0,1 0 0,0 1 0,-1-1 0,1 0 0,0 1 0,0-1 0,0 0 0,0 0 0,0 0 0,0 0 0,0 0 0,1 0 0,-1 0 0,0-1 0,1 1 0,-1 0 0,0-1 0,1 1 0,-1-1 0,1 1 0,-1-1 0,0 0 0,1 1 0,-1-1 0,1 0 0,1 0 0,52 1 0,35-13 0,-16 1 0,88 0 0,-12 14 0,129-6 0,-276 3 0,-1 0 0,1 0 0,0-1 0,0 1 0,0-1 0,-1 0 0,1 0 0,0 0 0,-1 0 0,1 0 0,-1 0 0,1-1 0,-1 0 0,4-2 0,-6 4 0,0-1 0,1 1 0,-1-1 0,0 1 0,0-1 0,1 1 0,-1-1 0,0 1 0,0-1 0,0 1 0,0-1 0,0 1 0,0-1 0,0 0 0,0 1 0,0-1 0,0 1 0,0-1 0,0 1 0,0-1 0,0 1 0,0-1 0,0 1 0,-1-1 0,1 1 0,-1-2 0,-21-16 0,10 12 0,0 1 0,-1 0 0,1 1 0,-1 0 0,0 1 0,0 1 0,0 0 0,-14 0 0,-116 3 0,78 2 0,-757-2 0,821-1 0,-59 5 0,59-5 0,-1 0 0,0 0 0,0 1 0,0-1 0,1 1 0,-1-1 0,0 1 0,0 0 0,1-1 0,-1 1 0,0 0 0,1 0 0,-1 0 0,1 0 0,0 1 0,-1-1 0,1 0 0,0 1 0,0-1 0,-1 0 0,1 1 0,0 0 0,1-1 0,-1 1 0,0 0 0,0-1 0,1 1 0,-2 3 0,3-3 0,-1-1 0,1 1 0,-1-1 0,1 1 0,-1-1 0,1 1 0,0-1 0,0 1 0,0-1 0,0 0 0,0 0 0,0 1 0,0-1 0,0 0 0,0 0 0,1 0 0,-1 0 0,0 0 0,1 0 0,-1-1 0,1 1 0,-1 0 0,1-1 0,-1 1 0,1-1 0,-1 1 0,1-1 0,2 0 0,50 9 0,-51-9 0,247 2 0,-150-4 0,-93 5 0,-16 5 0,-19 5 0,-17-4 0,-1-2 0,0-3 0,0-1 0,-92-7 0,31 1 0,48 5 0,32-1 0,0-1 0,-41-4 0,68 4 0,-1 0 0,0 0 0,1 0 0,-1-1 0,0 1 0,1 0 0,-1 0 0,0 0 0,1-1 0,-1 1 0,0 0 0,1-1 0,-1 1 0,1 0 0,-1-1 0,1 1 0,-1-1 0,1 1 0,-1-1 0,1 1 0,-1-1 0,1 1 0,0-1 0,-1 0 0,1 1 0,0-1 0,-1 0 0,1 1 0,0-1 0,0 0 0,0 1 0,0-1 0,0 0 0,-1 1 0,1-1 0,0 0 0,1 1 0,-1-1 0,0 0 0,0 1 0,0-1 0,0 0 0,0 1 0,1-1 0,-1 0 0,0 1 0,1-1 0,-1 0 0,0 1 0,1-2 0,0 1 0,0 0 0,-1 0 0,1 0 0,-1 0 0,0-1 0,1 1 0,-1 0 0,0 0 0,0-1 0,0 1 0,0 0 0,0 0 0,0-1 0,0 1 0,0 0 0,-1 0 0,1 0 0,0-1 0,-1 1 0,1 0 0,-1 0 0,1 0 0,-1 0 0,-1-2 0,-8-4 0,-4-2 0,14 5 0,9 2 0,114 4 0,11 0 0,-119-3 0,0-1 0,0 0 0,0-2 0,0 1 0,0-2 0,24-10 0,-36 14 0,6-4 0,-1 1 0,1-1 0,-1 0 0,8-7 0,-16 12 0,1 0 0,0-1 0,0 0 0,0 1 0,-1-1 0,1 1 0,0-1 0,-1 0 0,1 0 0,-1 1 0,1-1 0,-1 0 0,1 0 0,-1 0 0,1 0 0,-1 1 0,0-1 0,1 0 0,-1 0 0,0 0 0,0 0 0,0 0 0,0 0 0,0 0 0,0 0 0,0 0 0,0 0 0,0 0 0,0 0 0,0 0 0,0 1 0,-1-1 0,1 0 0,0 0 0,-1 0 0,1 0 0,-1 0 0,1 1 0,-1-1 0,0 0 0,1 0 0,-1 1 0,1-1 0,-1 0 0,0 1 0,0-1 0,1 1 0,-1-1 0,0 1 0,0-1 0,0 1 0,0-1 0,0 1 0,-1-1 0,-11-3 0,0-1 0,0 1 0,-1 1 0,0 1 0,1 0 0,-1 0 0,0 2 0,-21 0 0,16 1 0,1-2 0,-1 0 0,1-1 0,-23-6 0,-89-43 0,124 49 0,1-1 0,-1 0 0,0 0 0,1 0 0,-1-1 0,1 0 0,0 0 0,0 0 0,0 0 0,1-1 0,0 0 0,0 0 0,0 0 0,0 0 0,1-1 0,0 1 0,0-1 0,-3-9 0,19 22 0,1 0 0,-1 0 0,-1 2 0,17 12 0,14 15 0,52 39 0,-78-65 0,-1 1 0,0 1 0,-1 0 0,0 1 0,-1 1 0,18 21 0,-31-34 0,0 0 0,-1 0 0,1 0 0,0 0 0,-1 0 0,1 0 0,-1 0 0,1 0 0,-1 1 0,1-1 0,-1 0 0,0 0 0,0 0 0,1 1 0,-1-1 0,0 0 0,0 0 0,0 1 0,-1 1 0,1-3 0,0 1 0,-1-1 0,1 1 0,-1-1 0,1 1 0,-1-1 0,0 1 0,1-1 0,-1 0 0,1 1 0,-1-1 0,0 0 0,1 1 0,-1-1 0,0 0 0,1 0 0,-1 0 0,0 1 0,1-1 0,-1 0 0,0 0 0,1 0 0,-2 0 0,-4-1 0,1 1 0,-1-1 0,1 0 0,-1 0 0,1-1 0,-10-3 0,0-4 0,0-1 0,1 0 0,0-1 0,1 0 0,0-1 0,0 0 0,1-1 0,-18-26 0,-13-13 0,37 45 0,1-1 0,-1 0 0,1 0 0,-7-17 0,10 23 0,1 0 0,0 0 0,0 0 0,1 0 0,-1 0 0,0 0 0,1 0 0,-1 0 0,1-1 0,0 1 0,-1 0 0,1 0 0,0-1 0,0 1 0,1 0 0,-1 0 0,0 0 0,1-1 0,0 1 0,-1 0 0,1 0 0,0 0 0,0 0 0,0 0 0,2-3 0,-2 5 0,-1 0 0,1 0 0,0 0 0,-1 0 0,1 0 0,-1 0 0,1 0 0,-1 1 0,1-1 0,-1 0 0,1 0 0,-1 0 0,1 1 0,-1-1 0,1 0 0,-1 1 0,1-1 0,-1 0 0,0 1 0,1-1 0,-1 1 0,0-1 0,1 0 0,-1 1 0,0-1 0,1 1 0,-1-1 0,0 1 0,0-1 0,1 1 0,-1-1 0,0 1 0,0 0 0,0-1 0,0 1 0,0-1 0,0 1 0,0-1 0,0 1 0,0 0 0,6 26 0,-2 0-116,-2-11 166,0-1 0,2 0 0,-1 1 0,8 17 0,-9-28-138,1 0 0,-1 0-1,1-1 1,0 1 0,1-1 0,-1 0 0,1 1 0,0-2-1,0 1 1,0 0 0,0-1 0,1 0 0,-1 1-1,1-2 1,0 1 0,6 2 0,14 4-6738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2:23:15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08/11/2024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3A7037-CE63-1C38-9FB3-552E0C3EFFB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Interno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Vista aérea de casas e montanha ao fundo&#10;&#10;Descrição gerada automaticamente">
            <a:extLst>
              <a:ext uri="{FF2B5EF4-FFF2-40B4-BE49-F238E27FC236}">
                <a16:creationId xmlns:a16="http://schemas.microsoft.com/office/drawing/2014/main" id="{3A89684E-15FA-B5AF-4F0C-25D1FCCA72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9581" r="9581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4800" dirty="0"/>
              <a:t>Aplicativo de agendamento visitas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/>
              <a:t>Detalhes do aplicativo e funcionalidades.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2C3A24-7A5F-81D6-67EE-39CCC623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780588" y="4072348"/>
            <a:ext cx="2411412" cy="9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147FA32-6CE7-C545-18BA-36D54939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35899" y="1402313"/>
            <a:ext cx="6792113" cy="3818052"/>
          </a:xfrm>
          <a:prstGeom prst="rect">
            <a:avLst/>
          </a:prstGeom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00F37207-3AAF-B25C-581E-F48B5B66C224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023757" y="522872"/>
            <a:ext cx="5665875" cy="847088"/>
          </a:xfrm>
          <a:prstGeom prst="bentConnector3">
            <a:avLst>
              <a:gd name="adj1" fmla="val 99906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6E3AE05-6F8F-F8DF-3198-57B86AB0E7F5}"/>
              </a:ext>
            </a:extLst>
          </p:cNvPr>
          <p:cNvSpPr/>
          <p:nvPr/>
        </p:nvSpPr>
        <p:spPr>
          <a:xfrm>
            <a:off x="231879" y="1481672"/>
            <a:ext cx="2876194" cy="8726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*Informações das datas disponíveis para solicitar os agendamentos.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42445BA8-A90C-4429-3A13-100A4E892AF2}"/>
              </a:ext>
            </a:extLst>
          </p:cNvPr>
          <p:cNvSpPr/>
          <p:nvPr/>
        </p:nvSpPr>
        <p:spPr>
          <a:xfrm>
            <a:off x="298899" y="190331"/>
            <a:ext cx="2724858" cy="66508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</a:rPr>
              <a:t>Tela de acesso</a:t>
            </a:r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1B28C0EC-2ED5-E454-8177-4A820962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93356" y="6370526"/>
            <a:ext cx="1966643" cy="432000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F8468280-2EFC-E347-D6BD-F5135D076254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3108073" y="1898739"/>
            <a:ext cx="5627964" cy="192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3858B786-A36F-4E79-3369-7ABF97A9711E}"/>
              </a:ext>
            </a:extLst>
          </p:cNvPr>
          <p:cNvSpPr/>
          <p:nvPr/>
        </p:nvSpPr>
        <p:spPr>
          <a:xfrm>
            <a:off x="245947" y="2861020"/>
            <a:ext cx="2876194" cy="8726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*Regras de segurança a serem passadas aos visitantes.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123BE4B6-8EA9-1ED7-DFBD-456B055CE8B3}"/>
              </a:ext>
            </a:extLst>
          </p:cNvPr>
          <p:cNvCxnSpPr>
            <a:cxnSpLocks/>
          </p:cNvCxnSpPr>
          <p:nvPr/>
        </p:nvCxnSpPr>
        <p:spPr>
          <a:xfrm flipV="1">
            <a:off x="3122141" y="3301791"/>
            <a:ext cx="5627964" cy="192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B68EAC9D-E138-0C00-5EC6-D3D317268FE7}"/>
              </a:ext>
            </a:extLst>
          </p:cNvPr>
          <p:cNvSpPr/>
          <p:nvPr/>
        </p:nvSpPr>
        <p:spPr>
          <a:xfrm>
            <a:off x="290922" y="4249339"/>
            <a:ext cx="2876194" cy="8726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tx1"/>
                </a:solidFill>
              </a:rPr>
              <a:t>Acesso ao aplicativo</a:t>
            </a:r>
            <a:br>
              <a:rPr lang="pt-BR" sz="1400" b="1">
                <a:solidFill>
                  <a:schemeClr val="tx1"/>
                </a:solidFill>
              </a:rPr>
            </a:br>
            <a:r>
              <a:rPr lang="pt-BR" sz="1400" b="1">
                <a:solidFill>
                  <a:schemeClr val="tx1"/>
                </a:solidFill>
              </a:rPr>
              <a:t>Clicar na foto para realizar login.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7BE7E6E1-6F2C-1D04-75CF-C8E4C689C717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3167116" y="4533046"/>
            <a:ext cx="2595311" cy="1526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029BDC3C-2155-6428-F7B9-EED7A1160E98}"/>
              </a:ext>
            </a:extLst>
          </p:cNvPr>
          <p:cNvSpPr/>
          <p:nvPr/>
        </p:nvSpPr>
        <p:spPr>
          <a:xfrm>
            <a:off x="298899" y="5565973"/>
            <a:ext cx="2876194" cy="8726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tx1"/>
                </a:solidFill>
              </a:rPr>
              <a:t>Nome e área do usuário que estará acessando o aplicativo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0050A2DE-365E-EED9-7ACC-6CF6BC624582}"/>
              </a:ext>
            </a:extLst>
          </p:cNvPr>
          <p:cNvCxnSpPr>
            <a:cxnSpLocks/>
          </p:cNvCxnSpPr>
          <p:nvPr/>
        </p:nvCxnSpPr>
        <p:spPr>
          <a:xfrm flipV="1">
            <a:off x="3141521" y="5129633"/>
            <a:ext cx="2185223" cy="9052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35893697-BB94-12FB-EE52-00F959252286}"/>
              </a:ext>
            </a:extLst>
          </p:cNvPr>
          <p:cNvCxnSpPr>
            <a:cxnSpLocks/>
            <a:stCxn id="81" idx="3"/>
            <a:endCxn id="3" idx="0"/>
          </p:cNvCxnSpPr>
          <p:nvPr/>
        </p:nvCxnSpPr>
        <p:spPr>
          <a:xfrm>
            <a:off x="2940857" y="450845"/>
            <a:ext cx="5980729" cy="1019055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561F50E4-F851-6E41-5A9C-ED6FE4E7C9C8}"/>
              </a:ext>
            </a:extLst>
          </p:cNvPr>
          <p:cNvSpPr/>
          <p:nvPr/>
        </p:nvSpPr>
        <p:spPr>
          <a:xfrm>
            <a:off x="215999" y="118304"/>
            <a:ext cx="2724858" cy="66508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</a:rPr>
              <a:t>Tela Calendário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CB6A19-D906-64E9-6E09-F5F54063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67172" y="1469900"/>
            <a:ext cx="6108828" cy="364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A21095B-1F4F-750A-1F87-CFE8AB9A4920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2615651" y="2730093"/>
            <a:ext cx="6210297" cy="238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7F92FA54-E96B-B404-7F69-43CB8B0320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23261" y="1115069"/>
            <a:ext cx="567544" cy="462241"/>
          </a:xfrm>
          <a:prstGeom prst="bentConnector3">
            <a:avLst>
              <a:gd name="adj1" fmla="val 4504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899170B3-483C-31AA-E06F-63538AD4BE1C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642906" y="3020895"/>
            <a:ext cx="7839564" cy="848499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00F37207-3AAF-B25C-581E-F48B5B66C224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326650" y="1154556"/>
            <a:ext cx="4833179" cy="567543"/>
          </a:xfrm>
          <a:prstGeom prst="bentConnector3">
            <a:avLst>
              <a:gd name="adj1" fmla="val 10006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5E646B27-CA26-EA58-EFDF-DFDD36351D82}"/>
              </a:ext>
            </a:extLst>
          </p:cNvPr>
          <p:cNvCxnSpPr>
            <a:cxnSpLocks/>
          </p:cNvCxnSpPr>
          <p:nvPr/>
        </p:nvCxnSpPr>
        <p:spPr>
          <a:xfrm>
            <a:off x="1367058" y="4236592"/>
            <a:ext cx="0" cy="3793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757A251F-AE8E-08D5-75E7-A129BAF8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93358" y="6371351"/>
            <a:ext cx="1966642" cy="440766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4A6E5B1B-C388-FBAB-5B64-2BE2E4612CBB}"/>
              </a:ext>
            </a:extLst>
          </p:cNvPr>
          <p:cNvCxnSpPr>
            <a:cxnSpLocks/>
          </p:cNvCxnSpPr>
          <p:nvPr/>
        </p:nvCxnSpPr>
        <p:spPr>
          <a:xfrm>
            <a:off x="1686843" y="1814237"/>
            <a:ext cx="434866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B97AA9FE-D73F-32B4-D3E2-C49FE4DE4C9A}"/>
              </a:ext>
            </a:extLst>
          </p:cNvPr>
          <p:cNvSpPr/>
          <p:nvPr/>
        </p:nvSpPr>
        <p:spPr>
          <a:xfrm>
            <a:off x="215999" y="1469900"/>
            <a:ext cx="1958967" cy="55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Ícone para retornar a tela de acesso.</a:t>
            </a:r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FBFAFA66-55FB-8B62-778E-7E53C24271A5}"/>
              </a:ext>
            </a:extLst>
          </p:cNvPr>
          <p:cNvSpPr/>
          <p:nvPr/>
        </p:nvSpPr>
        <p:spPr>
          <a:xfrm>
            <a:off x="215999" y="2382401"/>
            <a:ext cx="2399652" cy="743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Números em verde, referente as quantidades de visitas naquela data.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48276FCC-633A-07FD-BA71-A1368E62D4B2}"/>
              </a:ext>
            </a:extLst>
          </p:cNvPr>
          <p:cNvSpPr/>
          <p:nvPr/>
        </p:nvSpPr>
        <p:spPr>
          <a:xfrm>
            <a:off x="188743" y="3489184"/>
            <a:ext cx="2454163" cy="7604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tx1"/>
                </a:solidFill>
              </a:rPr>
              <a:t>Número em círculo vermelho, referente ao dia atual do mês.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B1AB6B08-8930-B254-C2C0-3DA70B65A9A4}"/>
              </a:ext>
            </a:extLst>
          </p:cNvPr>
          <p:cNvSpPr/>
          <p:nvPr/>
        </p:nvSpPr>
        <p:spPr>
          <a:xfrm>
            <a:off x="186043" y="4613276"/>
            <a:ext cx="2454163" cy="9088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tx1"/>
                </a:solidFill>
              </a:rPr>
              <a:t>Clicando em qualquer número do mês no calendário, abre-se o Pop-Up de cadastro das visitas.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82AFEC04-893B-F6ED-1914-933D21A96D19}"/>
              </a:ext>
            </a:extLst>
          </p:cNvPr>
          <p:cNvSpPr/>
          <p:nvPr/>
        </p:nvSpPr>
        <p:spPr>
          <a:xfrm>
            <a:off x="3367683" y="875084"/>
            <a:ext cx="1958967" cy="55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Ícones para avançar ou retornar os meses.</a:t>
            </a: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1D2FD9B9-EC5E-8FA3-D21D-FAB5DF40C5A3}"/>
              </a:ext>
            </a:extLst>
          </p:cNvPr>
          <p:cNvCxnSpPr>
            <a:cxnSpLocks/>
          </p:cNvCxnSpPr>
          <p:nvPr/>
        </p:nvCxnSpPr>
        <p:spPr>
          <a:xfrm>
            <a:off x="7654923" y="1151300"/>
            <a:ext cx="0" cy="6109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2E385E64-C956-8C0D-75F0-A589ADA96648}"/>
              </a:ext>
            </a:extLst>
          </p:cNvPr>
          <p:cNvSpPr/>
          <p:nvPr/>
        </p:nvSpPr>
        <p:spPr>
          <a:xfrm>
            <a:off x="10056656" y="110996"/>
            <a:ext cx="1929017" cy="9514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cs typeface="Arial" panose="020B0604020202020204" pitchFamily="34" charset="0"/>
              </a:rPr>
              <a:t>Ícone de acesso a tela de visitas no geral.</a:t>
            </a:r>
            <a:br>
              <a:rPr lang="pt-BR" sz="14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pt-BR" sz="1400" b="1" dirty="0">
                <a:solidFill>
                  <a:schemeClr val="tx1"/>
                </a:solidFill>
                <a:cs typeface="Arial" panose="020B0604020202020204" pitchFamily="34" charset="0"/>
              </a:rPr>
              <a:t>Apenas aprovadores tem acesso.</a:t>
            </a:r>
            <a:endParaRPr lang="pt-B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7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556E562-EBE2-2D4C-DB61-1A97E9D859B1}"/>
              </a:ext>
            </a:extLst>
          </p:cNvPr>
          <p:cNvCxnSpPr>
            <a:cxnSpLocks/>
          </p:cNvCxnSpPr>
          <p:nvPr/>
        </p:nvCxnSpPr>
        <p:spPr>
          <a:xfrm>
            <a:off x="6686498" y="1357305"/>
            <a:ext cx="0" cy="3854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816F9026-E008-01EA-D4A2-FA19456D6B7B}"/>
              </a:ext>
            </a:extLst>
          </p:cNvPr>
          <p:cNvCxnSpPr>
            <a:cxnSpLocks/>
            <a:stCxn id="54" idx="3"/>
            <a:endCxn id="7" idx="0"/>
          </p:cNvCxnSpPr>
          <p:nvPr/>
        </p:nvCxnSpPr>
        <p:spPr>
          <a:xfrm>
            <a:off x="3220308" y="421669"/>
            <a:ext cx="5385891" cy="130982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DCFDDF9-4E85-51C0-C24E-776A72F3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25" y="1731491"/>
            <a:ext cx="6963747" cy="3505689"/>
          </a:xfrm>
          <a:prstGeom prst="rect">
            <a:avLst/>
          </a:prstGeo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A21095B-1F4F-750A-1F87-CFE8AB9A4920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2645944" y="2276407"/>
            <a:ext cx="30190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CEC6A36-2176-7323-734B-8AA957B90A68}"/>
              </a:ext>
            </a:extLst>
          </p:cNvPr>
          <p:cNvCxnSpPr>
            <a:cxnSpLocks/>
          </p:cNvCxnSpPr>
          <p:nvPr/>
        </p:nvCxnSpPr>
        <p:spPr>
          <a:xfrm>
            <a:off x="2532185" y="1248014"/>
            <a:ext cx="2782422" cy="536949"/>
          </a:xfrm>
          <a:prstGeom prst="bentConnector3">
            <a:avLst>
              <a:gd name="adj1" fmla="val 10005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00F37207-3AAF-B25C-581E-F48B5B66C2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54334" y="608958"/>
            <a:ext cx="1153426" cy="1057903"/>
          </a:xfrm>
          <a:prstGeom prst="bentConnector3">
            <a:avLst>
              <a:gd name="adj1" fmla="val 7683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5E646B27-CA26-EA58-EFDF-DFDD36351D8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41232" y="3672918"/>
            <a:ext cx="2454163" cy="8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757A251F-AE8E-08D5-75E7-A129BAF8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93357" y="6418857"/>
            <a:ext cx="1966641" cy="39326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2D2EBEB-0F3A-1A28-4FC0-455604342A70}"/>
              </a:ext>
            </a:extLst>
          </p:cNvPr>
          <p:cNvCxnSpPr/>
          <p:nvPr/>
        </p:nvCxnSpPr>
        <p:spPr>
          <a:xfrm>
            <a:off x="5162837" y="2335233"/>
            <a:ext cx="0" cy="22854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DF05523-27B2-145F-0434-55929C2D1C0C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2650906" y="5032192"/>
            <a:ext cx="2663701" cy="274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12A91FD-B211-6A25-F7E7-6F384F164D35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5657088" y="5153083"/>
            <a:ext cx="1517435" cy="9935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4461046-1AA9-868F-2A42-75758169A17B}"/>
              </a:ext>
            </a:extLst>
          </p:cNvPr>
          <p:cNvCxnSpPr>
            <a:cxnSpLocks/>
          </p:cNvCxnSpPr>
          <p:nvPr/>
        </p:nvCxnSpPr>
        <p:spPr>
          <a:xfrm flipV="1">
            <a:off x="9665796" y="4313270"/>
            <a:ext cx="0" cy="10938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0F6A5ED0-7FF7-EB22-918B-31DF0375B753}"/>
              </a:ext>
            </a:extLst>
          </p:cNvPr>
          <p:cNvSpPr/>
          <p:nvPr/>
        </p:nvSpPr>
        <p:spPr>
          <a:xfrm>
            <a:off x="162428" y="93112"/>
            <a:ext cx="3057880" cy="6571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</a:rPr>
              <a:t>Pop-Up programação e agendamento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6646E17C-259E-55A2-4444-86CE27278292}"/>
              </a:ext>
            </a:extLst>
          </p:cNvPr>
          <p:cNvSpPr/>
          <p:nvPr/>
        </p:nvSpPr>
        <p:spPr>
          <a:xfrm>
            <a:off x="5664976" y="561197"/>
            <a:ext cx="2043044" cy="804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Texto informativo para os campos de visitantes.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C7527A73-7075-3266-176F-635C94DA7CEA}"/>
              </a:ext>
            </a:extLst>
          </p:cNvPr>
          <p:cNvSpPr/>
          <p:nvPr/>
        </p:nvSpPr>
        <p:spPr>
          <a:xfrm>
            <a:off x="9436363" y="531830"/>
            <a:ext cx="2227716" cy="7607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Contador da quantidade de programação dos visitantes.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7DC1ECC-18C2-5889-76F7-403FA1F0A252}"/>
              </a:ext>
            </a:extLst>
          </p:cNvPr>
          <p:cNvSpPr/>
          <p:nvPr/>
        </p:nvSpPr>
        <p:spPr>
          <a:xfrm>
            <a:off x="908324" y="968742"/>
            <a:ext cx="1737620" cy="5344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Ícone para fechar o Pop-Up.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A4509BC8-F8F8-F8F9-614F-E3190E5A9DC1}"/>
              </a:ext>
            </a:extLst>
          </p:cNvPr>
          <p:cNvSpPr/>
          <p:nvPr/>
        </p:nvSpPr>
        <p:spPr>
          <a:xfrm>
            <a:off x="249641" y="1782430"/>
            <a:ext cx="2396303" cy="9879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Data do agendamento. Clicando na data, abre o Pop-Up de visualização dos visitantes já agendados.</a:t>
            </a:r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112FA54C-8049-C076-9B53-71BB37583CF4}"/>
              </a:ext>
            </a:extLst>
          </p:cNvPr>
          <p:cNvSpPr/>
          <p:nvPr/>
        </p:nvSpPr>
        <p:spPr>
          <a:xfrm>
            <a:off x="244929" y="3290603"/>
            <a:ext cx="2396303" cy="7826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Campos de preenchimento para informações dos visitantes.</a:t>
            </a:r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E3985D5-D513-0A1F-E1DE-8B7AC950735A}"/>
              </a:ext>
            </a:extLst>
          </p:cNvPr>
          <p:cNvSpPr/>
          <p:nvPr/>
        </p:nvSpPr>
        <p:spPr>
          <a:xfrm>
            <a:off x="254603" y="4465682"/>
            <a:ext cx="2396303" cy="11879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Botão  programação dos visitante, após preencher os campos e clicar no botão, abre-se a lista do seu agendamento.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918294C3-F8C5-E495-A73E-B86124D0C785}"/>
              </a:ext>
            </a:extLst>
          </p:cNvPr>
          <p:cNvSpPr/>
          <p:nvPr/>
        </p:nvSpPr>
        <p:spPr>
          <a:xfrm>
            <a:off x="2903432" y="5693278"/>
            <a:ext cx="2753656" cy="9066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  <a:cs typeface="Arial" panose="020B0604020202020204" pitchFamily="34" charset="0"/>
              </a:rPr>
              <a:t>Botão de agendamento, após gerar sua lista de programação, deve clicar no botão para solicitar o agendamento.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7BF2C8F0-355A-6283-751E-195011BA41DC}"/>
              </a:ext>
            </a:extLst>
          </p:cNvPr>
          <p:cNvSpPr/>
          <p:nvPr/>
        </p:nvSpPr>
        <p:spPr>
          <a:xfrm>
            <a:off x="8288968" y="5407145"/>
            <a:ext cx="2753656" cy="8097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</a:rPr>
              <a:t>Lista de programação, aqui irá aparecer as visitas conforme for gerando a programação.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30821E6-29ED-A09F-085E-1812BE334FFB}"/>
                  </a:ext>
                </a:extLst>
              </p14:cNvPr>
              <p14:cNvContentPartPr/>
              <p14:nvPr/>
            </p14:nvContentPartPr>
            <p14:xfrm>
              <a:off x="6069501" y="2570202"/>
              <a:ext cx="197640" cy="1051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30821E6-29ED-A09F-085E-1812BE334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0861" y="2516562"/>
                <a:ext cx="2152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6FBB2936-3084-3397-3DFC-8EC33914ACAB}"/>
                  </a:ext>
                </a:extLst>
              </p14:cNvPr>
              <p14:cNvContentPartPr/>
              <p14:nvPr/>
            </p14:nvContentPartPr>
            <p14:xfrm>
              <a:off x="5893394" y="2630160"/>
              <a:ext cx="43668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6FBB2936-3084-3397-3DFC-8EC33914AC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0754" y="2567520"/>
                <a:ext cx="56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C301E9FC-D64D-C66D-E71A-6C954A91376B}"/>
                  </a:ext>
                </a:extLst>
              </p14:cNvPr>
              <p14:cNvContentPartPr/>
              <p14:nvPr/>
            </p14:nvContentPartPr>
            <p14:xfrm>
              <a:off x="6606194" y="2854440"/>
              <a:ext cx="399240" cy="1004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C301E9FC-D64D-C66D-E71A-6C954A9137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88554" y="2836800"/>
                <a:ext cx="434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E647FC9-9B68-DC2F-76CB-6DB3533DB8AF}"/>
                  </a:ext>
                </a:extLst>
              </p14:cNvPr>
              <p14:cNvContentPartPr/>
              <p14:nvPr/>
            </p14:nvContentPartPr>
            <p14:xfrm>
              <a:off x="6321074" y="2798640"/>
              <a:ext cx="313920" cy="1285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E647FC9-9B68-DC2F-76CB-6DB3533DB8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03074" y="2781000"/>
                <a:ext cx="349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4EEA055D-3036-F7D5-C44E-D71905BD508D}"/>
                  </a:ext>
                </a:extLst>
              </p14:cNvPr>
              <p14:cNvContentPartPr/>
              <p14:nvPr/>
            </p14:nvContentPartPr>
            <p14:xfrm>
              <a:off x="5815634" y="2796120"/>
              <a:ext cx="852120" cy="1454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4EEA055D-3036-F7D5-C44E-D71905BD50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97994" y="2778480"/>
                <a:ext cx="88776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77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DEBD06-11B4-35BE-045A-4FBFBA55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63065" y="1420841"/>
            <a:ext cx="6362521" cy="3669528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F4917A44-0087-0F77-535A-AFC78D6F63C3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>
            <a:off x="2954214" y="702210"/>
            <a:ext cx="5790112" cy="718631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5D806CF-3D2E-7676-B7A9-A529C98EF53D}"/>
              </a:ext>
            </a:extLst>
          </p:cNvPr>
          <p:cNvSpPr/>
          <p:nvPr/>
        </p:nvSpPr>
        <p:spPr>
          <a:xfrm>
            <a:off x="162427" y="93111"/>
            <a:ext cx="2791787" cy="121819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Tela de movimentação dos visitantes, disponível apenas para os aprovadores.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A21095B-1F4F-750A-1F87-CFE8AB9A492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11680" y="2202094"/>
            <a:ext cx="3668357" cy="73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3A41C4-95CB-EE33-AEFD-E3A9EC1A2AD8}"/>
              </a:ext>
            </a:extLst>
          </p:cNvPr>
          <p:cNvSpPr/>
          <p:nvPr/>
        </p:nvSpPr>
        <p:spPr>
          <a:xfrm>
            <a:off x="144565" y="1802465"/>
            <a:ext cx="1867115" cy="799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Datas para filtrar as movimentações realizadas.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5E646B27-CA26-EA58-EFDF-DFDD36351D82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011680" y="3492501"/>
            <a:ext cx="3551385" cy="147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1A4D8B3-F977-8601-3569-C6CAEB969883}"/>
              </a:ext>
            </a:extLst>
          </p:cNvPr>
          <p:cNvSpPr/>
          <p:nvPr/>
        </p:nvSpPr>
        <p:spPr>
          <a:xfrm>
            <a:off x="144565" y="3092872"/>
            <a:ext cx="1867115" cy="799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Lista de movimentação dos visitantes </a:t>
            </a:r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757A251F-AE8E-08D5-75E7-A129BAF8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7344" y="6418857"/>
            <a:ext cx="2062656" cy="393260"/>
          </a:xfrm>
          <a:prstGeom prst="rect">
            <a:avLst/>
          </a:prstGeom>
        </p:spPr>
      </p:pic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4461046-1AA9-868F-2A42-75758169A17B}"/>
              </a:ext>
            </a:extLst>
          </p:cNvPr>
          <p:cNvCxnSpPr>
            <a:cxnSpLocks/>
          </p:cNvCxnSpPr>
          <p:nvPr/>
        </p:nvCxnSpPr>
        <p:spPr>
          <a:xfrm flipV="1">
            <a:off x="9883299" y="4977656"/>
            <a:ext cx="1557901" cy="9910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2D2EBEB-0F3A-1A28-4FC0-455604342A70}"/>
              </a:ext>
            </a:extLst>
          </p:cNvPr>
          <p:cNvCxnSpPr>
            <a:cxnSpLocks/>
          </p:cNvCxnSpPr>
          <p:nvPr/>
        </p:nvCxnSpPr>
        <p:spPr>
          <a:xfrm flipH="1">
            <a:off x="5605269" y="2368340"/>
            <a:ext cx="6327" cy="24568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6E3AE05-6F8F-F8DF-3198-57B86AB0E7F5}"/>
              </a:ext>
            </a:extLst>
          </p:cNvPr>
          <p:cNvSpPr/>
          <p:nvPr/>
        </p:nvSpPr>
        <p:spPr>
          <a:xfrm>
            <a:off x="7484012" y="5407146"/>
            <a:ext cx="2441491" cy="9494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</a:rPr>
              <a:t>Ícone exporta a lista para Excel, possibilitando analise mais detalhadas.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7E6E1C2-0356-E9E3-D5FF-8A8868639F60}"/>
              </a:ext>
            </a:extLst>
          </p:cNvPr>
          <p:cNvCxnSpPr>
            <a:cxnSpLocks/>
          </p:cNvCxnSpPr>
          <p:nvPr/>
        </p:nvCxnSpPr>
        <p:spPr>
          <a:xfrm>
            <a:off x="5036232" y="1684640"/>
            <a:ext cx="51441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9D3EEE8A-CB3B-2A6E-57D7-82856822747A}"/>
              </a:ext>
            </a:extLst>
          </p:cNvPr>
          <p:cNvSpPr/>
          <p:nvPr/>
        </p:nvSpPr>
        <p:spPr>
          <a:xfrm>
            <a:off x="2954214" y="1286775"/>
            <a:ext cx="2302117" cy="6853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Ícone para retornar a tela de acesso.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AEFAB89-03B8-1A55-FA4B-CDB46246544F}"/>
                  </a:ext>
                </a:extLst>
              </p14:cNvPr>
              <p14:cNvContentPartPr/>
              <p14:nvPr/>
            </p14:nvContentPartPr>
            <p14:xfrm>
              <a:off x="-815926" y="2250720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AEFAB89-03B8-1A55-FA4B-CDB4624654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33926" y="223272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22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Paulo Henrique Chagas</a:t>
            </a:r>
          </a:p>
        </p:txBody>
      </p:sp>
      <p:pic>
        <p:nvPicPr>
          <p:cNvPr id="8" name="Elemento gráfico 7" descr="Usuário" title="Ícone – Nome do Apresent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9426" y="4304039"/>
            <a:ext cx="4199116" cy="316800"/>
          </a:xfrm>
        </p:spPr>
        <p:txBody>
          <a:bodyPr rtlCol="0"/>
          <a:lstStyle/>
          <a:p>
            <a:pPr rtl="0"/>
            <a:r>
              <a:rPr lang="pt-BR" dirty="0"/>
              <a:t>paulo.chagas981@cs.cruzeirodosul.edu.br</a:t>
            </a:r>
          </a:p>
        </p:txBody>
      </p:sp>
      <p:pic>
        <p:nvPicPr>
          <p:cNvPr id="9" name="Elemento gráfico 8" descr="Envelope" title="Ícone – Email do Apresentad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1851"/>
            <a:ext cx="218900" cy="218900"/>
          </a:xfrm>
          <a:prstGeom prst="rect">
            <a:avLst/>
          </a:prstGeom>
        </p:spPr>
      </p:pic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58200" y="4653056"/>
            <a:ext cx="2910342" cy="316800"/>
          </a:xfrm>
        </p:spPr>
        <p:txBody>
          <a:bodyPr rtlCol="0"/>
          <a:lstStyle/>
          <a:p>
            <a:pPr rtl="0"/>
            <a:r>
              <a:rPr lang="pt-BR" sz="140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Warehouse Operation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Elemento gráfico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2552" y="4689063"/>
            <a:ext cx="244786" cy="244786"/>
          </a:xfrm>
          <a:prstGeom prst="rect">
            <a:avLst/>
          </a:prstGeom>
        </p:spPr>
      </p:pic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4F369D-B4A2-294E-1DBB-8C1F6488AC8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780102" y="6418857"/>
            <a:ext cx="1979898" cy="3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{EECFEDB9-C9F2-457B-948F-1EA2DA79448E}tf16411250_win32</Template>
  <TotalTime>66</TotalTime>
  <Words>305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Candara</vt:lpstr>
      <vt:lpstr>Corbel</vt:lpstr>
      <vt:lpstr>Times New Roman</vt:lpstr>
      <vt:lpstr>Personalizado</vt:lpstr>
      <vt:lpstr>Aplicativo de agendamento visitas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>Lojas Renner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de agendamento visitas</dc:title>
  <dc:creator>Uellington Pereira Santos</dc:creator>
  <cp:lastModifiedBy>Paulo Chagas</cp:lastModifiedBy>
  <cp:revision>4</cp:revision>
  <dcterms:created xsi:type="dcterms:W3CDTF">2024-11-05T13:18:05Z</dcterms:created>
  <dcterms:modified xsi:type="dcterms:W3CDTF">2024-11-09T02:29:46Z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b4a36d-674d-426b-ae04-6c654cb5e317_Enabled">
    <vt:lpwstr>true</vt:lpwstr>
  </property>
  <property fmtid="{D5CDD505-2E9C-101B-9397-08002B2CF9AE}" pid="3" name="MSIP_Label_fdb4a36d-674d-426b-ae04-6c654cb5e317_SetDate">
    <vt:lpwstr>2024-11-05T20:41:33Z</vt:lpwstr>
  </property>
  <property fmtid="{D5CDD505-2E9C-101B-9397-08002B2CF9AE}" pid="4" name="MSIP_Label_fdb4a36d-674d-426b-ae04-6c654cb5e317_Method">
    <vt:lpwstr>Standard</vt:lpwstr>
  </property>
  <property fmtid="{D5CDD505-2E9C-101B-9397-08002B2CF9AE}" pid="5" name="MSIP_Label_fdb4a36d-674d-426b-ae04-6c654cb5e317_Name">
    <vt:lpwstr>Internal</vt:lpwstr>
  </property>
  <property fmtid="{D5CDD505-2E9C-101B-9397-08002B2CF9AE}" pid="6" name="MSIP_Label_fdb4a36d-674d-426b-ae04-6c654cb5e317_SiteId">
    <vt:lpwstr>2ed3917a-33f9-4b36-80ed-3697e30505b0</vt:lpwstr>
  </property>
  <property fmtid="{D5CDD505-2E9C-101B-9397-08002B2CF9AE}" pid="7" name="MSIP_Label_fdb4a36d-674d-426b-ae04-6c654cb5e317_ActionId">
    <vt:lpwstr>421762ff-ca81-4f78-af9b-a396e0600e9d</vt:lpwstr>
  </property>
  <property fmtid="{D5CDD505-2E9C-101B-9397-08002B2CF9AE}" pid="8" name="MSIP_Label_fdb4a36d-674d-426b-ae04-6c654cb5e317_ContentBits">
    <vt:lpwstr>2</vt:lpwstr>
  </property>
  <property fmtid="{D5CDD505-2E9C-101B-9397-08002B2CF9AE}" pid="9" name="ClassificationContentMarkingFooterLocations">
    <vt:lpwstr>Personalizado:10</vt:lpwstr>
  </property>
  <property fmtid="{D5CDD505-2E9C-101B-9397-08002B2CF9AE}" pid="10" name="ClassificationContentMarkingFooterText">
    <vt:lpwstr>Classificação: Interno</vt:lpwstr>
  </property>
</Properties>
</file>