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8" r:id="rId6"/>
    <p:sldId id="263" r:id="rId7"/>
    <p:sldId id="261" r:id="rId8"/>
    <p:sldId id="268" r:id="rId9"/>
    <p:sldId id="265" r:id="rId10"/>
    <p:sldId id="267" r:id="rId11"/>
    <p:sldId id="264" r:id="rId12"/>
    <p:sldId id="274" r:id="rId13"/>
    <p:sldId id="279" r:id="rId14"/>
    <p:sldId id="281" r:id="rId15"/>
    <p:sldId id="282" r:id="rId16"/>
    <p:sldId id="273" r:id="rId17"/>
    <p:sldId id="276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4A387-8998-4691-956E-42F6AD3BEE3C}" v="368" dt="2024-06-05T16:08:25.813"/>
    <p1510:client id="{AAEC3A68-E1EE-4A0D-B5AE-9811FA0AD9BE}" v="277" dt="2024-06-05T16:01:02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Morán Martin" userId="48bee075-b83a-4c27-979b-5b26b42e6d18" providerId="ADAL" clId="{49F4A387-8998-4691-956E-42F6AD3BEE3C}"/>
    <pc:docChg chg="undo custSel addSld delSld modSld sldOrd">
      <pc:chgData name="Luciano Morán Martin" userId="48bee075-b83a-4c27-979b-5b26b42e6d18" providerId="ADAL" clId="{49F4A387-8998-4691-956E-42F6AD3BEE3C}" dt="2024-06-05T16:08:25.813" v="370" actId="1076"/>
      <pc:docMkLst>
        <pc:docMk/>
      </pc:docMkLst>
      <pc:sldChg chg="addSp delSp mod">
        <pc:chgData name="Luciano Morán Martin" userId="48bee075-b83a-4c27-979b-5b26b42e6d18" providerId="ADAL" clId="{49F4A387-8998-4691-956E-42F6AD3BEE3C}" dt="2024-06-05T14:13:15.850" v="1" actId="22"/>
        <pc:sldMkLst>
          <pc:docMk/>
          <pc:sldMk cId="1424263920" sldId="258"/>
        </pc:sldMkLst>
        <pc:spChg chg="add del">
          <ac:chgData name="Luciano Morán Martin" userId="48bee075-b83a-4c27-979b-5b26b42e6d18" providerId="ADAL" clId="{49F4A387-8998-4691-956E-42F6AD3BEE3C}" dt="2024-06-05T14:13:15.850" v="1" actId="22"/>
          <ac:spMkLst>
            <pc:docMk/>
            <pc:sldMk cId="1424263920" sldId="258"/>
            <ac:spMk id="6" creationId="{5C706716-1201-9A70-CBBD-0D0B873A89FB}"/>
          </ac:spMkLst>
        </pc:spChg>
      </pc:sldChg>
      <pc:sldChg chg="del">
        <pc:chgData name="Luciano Morán Martin" userId="48bee075-b83a-4c27-979b-5b26b42e6d18" providerId="ADAL" clId="{49F4A387-8998-4691-956E-42F6AD3BEE3C}" dt="2024-06-05T14:14:52.147" v="5" actId="47"/>
        <pc:sldMkLst>
          <pc:docMk/>
          <pc:sldMk cId="1939207772" sldId="262"/>
        </pc:sldMkLst>
      </pc:sldChg>
      <pc:sldChg chg="delSp add setBg delDesignElem">
        <pc:chgData name="Luciano Morán Martin" userId="48bee075-b83a-4c27-979b-5b26b42e6d18" providerId="ADAL" clId="{49F4A387-8998-4691-956E-42F6AD3BEE3C}" dt="2024-06-05T14:14:04.933" v="3"/>
        <pc:sldMkLst>
          <pc:docMk/>
          <pc:sldMk cId="924623029" sldId="263"/>
        </pc:sldMkLst>
        <pc:spChg chg="del">
          <ac:chgData name="Luciano Morán Martin" userId="48bee075-b83a-4c27-979b-5b26b42e6d18" providerId="ADAL" clId="{49F4A387-8998-4691-956E-42F6AD3BEE3C}" dt="2024-06-05T14:14:04.933" v="3"/>
          <ac:spMkLst>
            <pc:docMk/>
            <pc:sldMk cId="924623029" sldId="263"/>
            <ac:spMk id="14" creationId="{A599224A-F219-4DF9-8183-F7C098A5CE81}"/>
          </ac:spMkLst>
        </pc:spChg>
        <pc:spChg chg="del">
          <ac:chgData name="Luciano Morán Martin" userId="48bee075-b83a-4c27-979b-5b26b42e6d18" providerId="ADAL" clId="{49F4A387-8998-4691-956E-42F6AD3BEE3C}" dt="2024-06-05T14:14:04.933" v="3"/>
          <ac:spMkLst>
            <pc:docMk/>
            <pc:sldMk cId="924623029" sldId="263"/>
            <ac:spMk id="16" creationId="{CC3B9006-4406-4E2F-8B42-6A968FCC8918}"/>
          </ac:spMkLst>
        </pc:spChg>
        <pc:grpChg chg="del">
          <ac:chgData name="Luciano Morán Martin" userId="48bee075-b83a-4c27-979b-5b26b42e6d18" providerId="ADAL" clId="{49F4A387-8998-4691-956E-42F6AD3BEE3C}" dt="2024-06-05T14:14:04.933" v="3"/>
          <ac:grpSpMkLst>
            <pc:docMk/>
            <pc:sldMk cId="924623029" sldId="263"/>
            <ac:grpSpMk id="10" creationId="{F0C817C9-850F-4FB6-B93B-CF3076C4A5C1}"/>
          </ac:grpSpMkLst>
        </pc:grpChg>
      </pc:sldChg>
      <pc:sldChg chg="add">
        <pc:chgData name="Luciano Morán Martin" userId="48bee075-b83a-4c27-979b-5b26b42e6d18" providerId="ADAL" clId="{49F4A387-8998-4691-956E-42F6AD3BEE3C}" dt="2024-06-05T14:14:46.741" v="4"/>
        <pc:sldMkLst>
          <pc:docMk/>
          <pc:sldMk cId="2215263985" sldId="264"/>
        </pc:sldMkLst>
      </pc:sldChg>
      <pc:sldChg chg="addSp delSp modSp new mod setBg">
        <pc:chgData name="Luciano Morán Martin" userId="48bee075-b83a-4c27-979b-5b26b42e6d18" providerId="ADAL" clId="{49F4A387-8998-4691-956E-42F6AD3BEE3C}" dt="2024-06-05T14:46:23.562" v="38" actId="1076"/>
        <pc:sldMkLst>
          <pc:docMk/>
          <pc:sldMk cId="3151879182" sldId="265"/>
        </pc:sldMkLst>
        <pc:spChg chg="del">
          <ac:chgData name="Luciano Morán Martin" userId="48bee075-b83a-4c27-979b-5b26b42e6d18" providerId="ADAL" clId="{49F4A387-8998-4691-956E-42F6AD3BEE3C}" dt="2024-06-05T14:33:42.175" v="7" actId="478"/>
          <ac:spMkLst>
            <pc:docMk/>
            <pc:sldMk cId="3151879182" sldId="265"/>
            <ac:spMk id="2" creationId="{EB160DCA-B645-7689-DD75-B5F73574AC88}"/>
          </ac:spMkLst>
        </pc:spChg>
        <pc:spChg chg="del">
          <ac:chgData name="Luciano Morán Martin" userId="48bee075-b83a-4c27-979b-5b26b42e6d18" providerId="ADAL" clId="{49F4A387-8998-4691-956E-42F6AD3BEE3C}" dt="2024-06-05T14:33:43.655" v="8" actId="478"/>
          <ac:spMkLst>
            <pc:docMk/>
            <pc:sldMk cId="3151879182" sldId="265"/>
            <ac:spMk id="3" creationId="{4D0B5832-0051-B373-1F48-AECFBDC4BD58}"/>
          </ac:spMkLst>
        </pc:spChg>
        <pc:spChg chg="add">
          <ac:chgData name="Luciano Morán Martin" userId="48bee075-b83a-4c27-979b-5b26b42e6d18" providerId="ADAL" clId="{49F4A387-8998-4691-956E-42F6AD3BEE3C}" dt="2024-06-05T14:33:53.782" v="10" actId="26606"/>
          <ac:spMkLst>
            <pc:docMk/>
            <pc:sldMk cId="3151879182" sldId="265"/>
            <ac:spMk id="1031" creationId="{ECC11440-8FCC-46C6-A3E0-D0649600F55F}"/>
          </ac:spMkLst>
        </pc:spChg>
        <pc:picChg chg="add mod">
          <ac:chgData name="Luciano Morán Martin" userId="48bee075-b83a-4c27-979b-5b26b42e6d18" providerId="ADAL" clId="{49F4A387-8998-4691-956E-42F6AD3BEE3C}" dt="2024-06-05T14:46:23.562" v="38" actId="1076"/>
          <ac:picMkLst>
            <pc:docMk/>
            <pc:sldMk cId="3151879182" sldId="265"/>
            <ac:picMk id="5" creationId="{303B2848-0C97-8861-BE2B-EE54AAA4871E}"/>
          </ac:picMkLst>
        </pc:picChg>
        <pc:picChg chg="add mod">
          <ac:chgData name="Luciano Morán Martin" userId="48bee075-b83a-4c27-979b-5b26b42e6d18" providerId="ADAL" clId="{49F4A387-8998-4691-956E-42F6AD3BEE3C}" dt="2024-06-05T14:33:53.782" v="10" actId="26606"/>
          <ac:picMkLst>
            <pc:docMk/>
            <pc:sldMk cId="3151879182" sldId="265"/>
            <ac:picMk id="1026" creationId="{7845A311-7BE0-8125-4538-89F934BF1C2E}"/>
          </ac:picMkLst>
        </pc:picChg>
      </pc:sldChg>
      <pc:sldChg chg="addSp delSp modSp new del mod">
        <pc:chgData name="Luciano Morán Martin" userId="48bee075-b83a-4c27-979b-5b26b42e6d18" providerId="ADAL" clId="{49F4A387-8998-4691-956E-42F6AD3BEE3C}" dt="2024-06-05T14:47:49.737" v="39" actId="47"/>
        <pc:sldMkLst>
          <pc:docMk/>
          <pc:sldMk cId="1614107167" sldId="266"/>
        </pc:sldMkLst>
        <pc:spChg chg="del">
          <ac:chgData name="Luciano Morán Martin" userId="48bee075-b83a-4c27-979b-5b26b42e6d18" providerId="ADAL" clId="{49F4A387-8998-4691-956E-42F6AD3BEE3C}" dt="2024-06-05T14:35:07.369" v="12" actId="478"/>
          <ac:spMkLst>
            <pc:docMk/>
            <pc:sldMk cId="1614107167" sldId="266"/>
            <ac:spMk id="2" creationId="{C5FD97B2-C162-A33E-2C0D-9C3CA6DBF56A}"/>
          </ac:spMkLst>
        </pc:spChg>
        <pc:spChg chg="del">
          <ac:chgData name="Luciano Morán Martin" userId="48bee075-b83a-4c27-979b-5b26b42e6d18" providerId="ADAL" clId="{49F4A387-8998-4691-956E-42F6AD3BEE3C}" dt="2024-06-05T14:35:08.386" v="13" actId="478"/>
          <ac:spMkLst>
            <pc:docMk/>
            <pc:sldMk cId="1614107167" sldId="266"/>
            <ac:spMk id="3" creationId="{20BDD43D-3F2A-02C3-DF8C-1A2BDCA4A926}"/>
          </ac:spMkLst>
        </pc:spChg>
        <pc:spChg chg="add mod">
          <ac:chgData name="Luciano Morán Martin" userId="48bee075-b83a-4c27-979b-5b26b42e6d18" providerId="ADAL" clId="{49F4A387-8998-4691-956E-42F6AD3BEE3C}" dt="2024-06-05T14:40:32.340" v="22" actId="1076"/>
          <ac:spMkLst>
            <pc:docMk/>
            <pc:sldMk cId="1614107167" sldId="266"/>
            <ac:spMk id="9" creationId="{58D66270-CE80-FC29-D66E-0DD2FF4284FE}"/>
          </ac:spMkLst>
        </pc:spChg>
        <pc:picChg chg="add mod">
          <ac:chgData name="Luciano Morán Martin" userId="48bee075-b83a-4c27-979b-5b26b42e6d18" providerId="ADAL" clId="{49F4A387-8998-4691-956E-42F6AD3BEE3C}" dt="2024-06-05T14:38:00.034" v="20" actId="14100"/>
          <ac:picMkLst>
            <pc:docMk/>
            <pc:sldMk cId="1614107167" sldId="266"/>
            <ac:picMk id="5" creationId="{9E0B8685-AC93-73E2-4952-D45801A22AD5}"/>
          </ac:picMkLst>
        </pc:picChg>
        <pc:picChg chg="add mod">
          <ac:chgData name="Luciano Morán Martin" userId="48bee075-b83a-4c27-979b-5b26b42e6d18" providerId="ADAL" clId="{49F4A387-8998-4691-956E-42F6AD3BEE3C}" dt="2024-06-05T14:37:55.506" v="19" actId="1076"/>
          <ac:picMkLst>
            <pc:docMk/>
            <pc:sldMk cId="1614107167" sldId="266"/>
            <ac:picMk id="7" creationId="{C4FD25A7-800F-CB9D-6478-A88FFE22B675}"/>
          </ac:picMkLst>
        </pc:picChg>
      </pc:sldChg>
      <pc:sldChg chg="addSp delSp modSp new mod setBg">
        <pc:chgData name="Luciano Morán Martin" userId="48bee075-b83a-4c27-979b-5b26b42e6d18" providerId="ADAL" clId="{49F4A387-8998-4691-956E-42F6AD3BEE3C}" dt="2024-06-05T14:43:19.404" v="34" actId="1076"/>
        <pc:sldMkLst>
          <pc:docMk/>
          <pc:sldMk cId="334729657" sldId="267"/>
        </pc:sldMkLst>
        <pc:spChg chg="del">
          <ac:chgData name="Luciano Morán Martin" userId="48bee075-b83a-4c27-979b-5b26b42e6d18" providerId="ADAL" clId="{49F4A387-8998-4691-956E-42F6AD3BEE3C}" dt="2024-06-05T14:41:22.423" v="24" actId="478"/>
          <ac:spMkLst>
            <pc:docMk/>
            <pc:sldMk cId="334729657" sldId="267"/>
            <ac:spMk id="2" creationId="{105C1E50-82BE-9F7F-557E-64120F55A245}"/>
          </ac:spMkLst>
        </pc:spChg>
        <pc:spChg chg="del">
          <ac:chgData name="Luciano Morán Martin" userId="48bee075-b83a-4c27-979b-5b26b42e6d18" providerId="ADAL" clId="{49F4A387-8998-4691-956E-42F6AD3BEE3C}" dt="2024-06-05T14:41:24.110" v="25" actId="478"/>
          <ac:spMkLst>
            <pc:docMk/>
            <pc:sldMk cId="334729657" sldId="267"/>
            <ac:spMk id="3" creationId="{D49FACA3-9569-DDB8-7A7B-E55622E1D49E}"/>
          </ac:spMkLst>
        </pc:spChg>
        <pc:spChg chg="add del">
          <ac:chgData name="Luciano Morán Martin" userId="48bee075-b83a-4c27-979b-5b26b42e6d18" providerId="ADAL" clId="{49F4A387-8998-4691-956E-42F6AD3BEE3C}" dt="2024-06-05T14:41:35.036" v="28" actId="26606"/>
          <ac:spMkLst>
            <pc:docMk/>
            <pc:sldMk cId="334729657" sldId="267"/>
            <ac:spMk id="10" creationId="{ECC11440-8FCC-46C6-A3E0-D0649600F55F}"/>
          </ac:spMkLst>
        </pc:spChg>
        <pc:picChg chg="add mod">
          <ac:chgData name="Luciano Morán Martin" userId="48bee075-b83a-4c27-979b-5b26b42e6d18" providerId="ADAL" clId="{49F4A387-8998-4691-956E-42F6AD3BEE3C}" dt="2024-06-05T14:43:19.404" v="34" actId="1076"/>
          <ac:picMkLst>
            <pc:docMk/>
            <pc:sldMk cId="334729657" sldId="267"/>
            <ac:picMk id="5" creationId="{A0E65CEE-9B91-881C-7637-522348A18F9D}"/>
          </ac:picMkLst>
        </pc:picChg>
      </pc:sldChg>
      <pc:sldChg chg="addSp delSp modSp new del mod setBg">
        <pc:chgData name="Luciano Morán Martin" userId="48bee075-b83a-4c27-979b-5b26b42e6d18" providerId="ADAL" clId="{49F4A387-8998-4691-956E-42F6AD3BEE3C}" dt="2024-06-05T16:04:28.084" v="347" actId="47"/>
        <pc:sldMkLst>
          <pc:docMk/>
          <pc:sldMk cId="3187979430" sldId="269"/>
        </pc:sldMkLst>
        <pc:spChg chg="del">
          <ac:chgData name="Luciano Morán Martin" userId="48bee075-b83a-4c27-979b-5b26b42e6d18" providerId="ADAL" clId="{49F4A387-8998-4691-956E-42F6AD3BEE3C}" dt="2024-06-05T15:03:58.251" v="43" actId="478"/>
          <ac:spMkLst>
            <pc:docMk/>
            <pc:sldMk cId="3187979430" sldId="269"/>
            <ac:spMk id="2" creationId="{25A19C9D-D55C-43BF-DE3C-EF8553123BC6}"/>
          </ac:spMkLst>
        </pc:spChg>
        <pc:spChg chg="del">
          <ac:chgData name="Luciano Morán Martin" userId="48bee075-b83a-4c27-979b-5b26b42e6d18" providerId="ADAL" clId="{49F4A387-8998-4691-956E-42F6AD3BEE3C}" dt="2024-06-05T15:04:01.311" v="44" actId="478"/>
          <ac:spMkLst>
            <pc:docMk/>
            <pc:sldMk cId="3187979430" sldId="269"/>
            <ac:spMk id="3" creationId="{49FD68FF-0D7C-5244-27C9-620C752314BA}"/>
          </ac:spMkLst>
        </pc:spChg>
        <pc:spChg chg="add">
          <ac:chgData name="Luciano Morán Martin" userId="48bee075-b83a-4c27-979b-5b26b42e6d18" providerId="ADAL" clId="{49F4A387-8998-4691-956E-42F6AD3BEE3C}" dt="2024-06-05T15:02:10.273" v="41"/>
          <ac:spMkLst>
            <pc:docMk/>
            <pc:sldMk cId="3187979430" sldId="269"/>
            <ac:spMk id="4" creationId="{A99E5B31-A108-14D0-854D-904EECFC2956}"/>
          </ac:spMkLst>
        </pc:spChg>
        <pc:spChg chg="add">
          <ac:chgData name="Luciano Morán Martin" userId="48bee075-b83a-4c27-979b-5b26b42e6d18" providerId="ADAL" clId="{49F4A387-8998-4691-956E-42F6AD3BEE3C}" dt="2024-06-05T15:02:50.330" v="42"/>
          <ac:spMkLst>
            <pc:docMk/>
            <pc:sldMk cId="3187979430" sldId="269"/>
            <ac:spMk id="5" creationId="{07C7FBC8-75D3-B2FE-BA66-85E9F8AF95A7}"/>
          </ac:spMkLst>
        </pc:spChg>
        <pc:spChg chg="add mod">
          <ac:chgData name="Luciano Morán Martin" userId="48bee075-b83a-4c27-979b-5b26b42e6d18" providerId="ADAL" clId="{49F4A387-8998-4691-956E-42F6AD3BEE3C}" dt="2024-06-05T15:40:24.122" v="252" actId="113"/>
          <ac:spMkLst>
            <pc:docMk/>
            <pc:sldMk cId="3187979430" sldId="269"/>
            <ac:spMk id="9" creationId="{A1150872-4683-27EC-252D-70FA100AEA02}"/>
          </ac:spMkLst>
        </pc:spChg>
        <pc:spChg chg="add del mod">
          <ac:chgData name="Luciano Morán Martin" userId="48bee075-b83a-4c27-979b-5b26b42e6d18" providerId="ADAL" clId="{49F4A387-8998-4691-956E-42F6AD3BEE3C}" dt="2024-06-05T15:14:48.469" v="132" actId="478"/>
          <ac:spMkLst>
            <pc:docMk/>
            <pc:sldMk cId="3187979430" sldId="269"/>
            <ac:spMk id="11" creationId="{83EC8EE0-1929-85D8-B334-7588AEC4A68C}"/>
          </ac:spMkLst>
        </pc:spChg>
        <pc:spChg chg="add del mod">
          <ac:chgData name="Luciano Morán Martin" userId="48bee075-b83a-4c27-979b-5b26b42e6d18" providerId="ADAL" clId="{49F4A387-8998-4691-956E-42F6AD3BEE3C}" dt="2024-06-05T15:14:47.084" v="131" actId="478"/>
          <ac:spMkLst>
            <pc:docMk/>
            <pc:sldMk cId="3187979430" sldId="269"/>
            <ac:spMk id="13" creationId="{534D89BD-463B-4320-9AED-EB0E774E183C}"/>
          </ac:spMkLst>
        </pc:spChg>
        <pc:spChg chg="add del mod">
          <ac:chgData name="Luciano Morán Martin" userId="48bee075-b83a-4c27-979b-5b26b42e6d18" providerId="ADAL" clId="{49F4A387-8998-4691-956E-42F6AD3BEE3C}" dt="2024-06-05T15:14:45.665" v="130" actId="478"/>
          <ac:spMkLst>
            <pc:docMk/>
            <pc:sldMk cId="3187979430" sldId="269"/>
            <ac:spMk id="15" creationId="{C15C0F3A-4465-1058-845E-241DA6320B23}"/>
          </ac:spMkLst>
        </pc:spChg>
        <pc:spChg chg="add del mod">
          <ac:chgData name="Luciano Morán Martin" userId="48bee075-b83a-4c27-979b-5b26b42e6d18" providerId="ADAL" clId="{49F4A387-8998-4691-956E-42F6AD3BEE3C}" dt="2024-06-05T15:14:43.777" v="129" actId="478"/>
          <ac:spMkLst>
            <pc:docMk/>
            <pc:sldMk cId="3187979430" sldId="269"/>
            <ac:spMk id="17" creationId="{AC64DE7D-8DAA-4890-F587-F197CCEE6C8C}"/>
          </ac:spMkLst>
        </pc:spChg>
        <pc:spChg chg="add del mod">
          <ac:chgData name="Luciano Morán Martin" userId="48bee075-b83a-4c27-979b-5b26b42e6d18" providerId="ADAL" clId="{49F4A387-8998-4691-956E-42F6AD3BEE3C}" dt="2024-06-05T15:14:40.805" v="127" actId="478"/>
          <ac:spMkLst>
            <pc:docMk/>
            <pc:sldMk cId="3187979430" sldId="269"/>
            <ac:spMk id="19" creationId="{4513D527-D363-8585-587D-AB0CE92F4C5A}"/>
          </ac:spMkLst>
        </pc:spChg>
        <pc:spChg chg="add mod ord">
          <ac:chgData name="Luciano Morán Martin" userId="48bee075-b83a-4c27-979b-5b26b42e6d18" providerId="ADAL" clId="{49F4A387-8998-4691-956E-42F6AD3BEE3C}" dt="2024-06-05T15:39:13.030" v="239" actId="1076"/>
          <ac:spMkLst>
            <pc:docMk/>
            <pc:sldMk cId="3187979430" sldId="269"/>
            <ac:spMk id="20" creationId="{C82EE2F5-AB42-F308-3BDE-C0893300AA85}"/>
          </ac:spMkLst>
        </pc:spChg>
        <pc:spChg chg="add del mod">
          <ac:chgData name="Luciano Morán Martin" userId="48bee075-b83a-4c27-979b-5b26b42e6d18" providerId="ADAL" clId="{49F4A387-8998-4691-956E-42F6AD3BEE3C}" dt="2024-06-05T15:39:39.313" v="242" actId="478"/>
          <ac:spMkLst>
            <pc:docMk/>
            <pc:sldMk cId="3187979430" sldId="269"/>
            <ac:spMk id="21" creationId="{94FDDF90-3412-C02C-339E-66E1A46CEBF0}"/>
          </ac:spMkLst>
        </pc:spChg>
        <pc:spChg chg="add mod">
          <ac:chgData name="Luciano Morán Martin" userId="48bee075-b83a-4c27-979b-5b26b42e6d18" providerId="ADAL" clId="{49F4A387-8998-4691-956E-42F6AD3BEE3C}" dt="2024-06-05T15:42:17.909" v="275" actId="1076"/>
          <ac:spMkLst>
            <pc:docMk/>
            <pc:sldMk cId="3187979430" sldId="269"/>
            <ac:spMk id="23" creationId="{9690C2F4-0885-95A7-F9C1-865DB5407392}"/>
          </ac:spMkLst>
        </pc:spChg>
        <pc:spChg chg="add del mod">
          <ac:chgData name="Luciano Morán Martin" userId="48bee075-b83a-4c27-979b-5b26b42e6d18" providerId="ADAL" clId="{49F4A387-8998-4691-956E-42F6AD3BEE3C}" dt="2024-06-05T15:42:07.409" v="272" actId="478"/>
          <ac:spMkLst>
            <pc:docMk/>
            <pc:sldMk cId="3187979430" sldId="269"/>
            <ac:spMk id="24" creationId="{7207E438-DCCA-8440-69D2-90D4DFEC3760}"/>
          </ac:spMkLst>
        </pc:spChg>
        <pc:spChg chg="add mod">
          <ac:chgData name="Luciano Morán Martin" userId="48bee075-b83a-4c27-979b-5b26b42e6d18" providerId="ADAL" clId="{49F4A387-8998-4691-956E-42F6AD3BEE3C}" dt="2024-06-05T15:42:12.013" v="273" actId="1076"/>
          <ac:spMkLst>
            <pc:docMk/>
            <pc:sldMk cId="3187979430" sldId="269"/>
            <ac:spMk id="27" creationId="{F937286E-52F6-5BC3-D731-FD4B4C0DC23E}"/>
          </ac:spMkLst>
        </pc:spChg>
        <pc:spChg chg="add del">
          <ac:chgData name="Luciano Morán Martin" userId="48bee075-b83a-4c27-979b-5b26b42e6d18" providerId="ADAL" clId="{49F4A387-8998-4691-956E-42F6AD3BEE3C}" dt="2024-06-05T15:17:09.096" v="137" actId="26606"/>
          <ac:spMkLst>
            <pc:docMk/>
            <pc:sldMk cId="3187979430" sldId="269"/>
            <ac:spMk id="2059" creationId="{0C614264-BA32-414F-95BE-0A30CC072E96}"/>
          </ac:spMkLst>
        </pc:spChg>
        <pc:spChg chg="add del">
          <ac:chgData name="Luciano Morán Martin" userId="48bee075-b83a-4c27-979b-5b26b42e6d18" providerId="ADAL" clId="{49F4A387-8998-4691-956E-42F6AD3BEE3C}" dt="2024-06-05T15:17:09.096" v="137" actId="26606"/>
          <ac:spMkLst>
            <pc:docMk/>
            <pc:sldMk cId="3187979430" sldId="269"/>
            <ac:spMk id="2061" creationId="{5401B466-517B-4B8B-A80A-FD0ECAECFD0D}"/>
          </ac:spMkLst>
        </pc:spChg>
        <pc:spChg chg="add del">
          <ac:chgData name="Luciano Morán Martin" userId="48bee075-b83a-4c27-979b-5b26b42e6d18" providerId="ADAL" clId="{49F4A387-8998-4691-956E-42F6AD3BEE3C}" dt="2024-06-05T15:17:09.096" v="137" actId="26606"/>
          <ac:spMkLst>
            <pc:docMk/>
            <pc:sldMk cId="3187979430" sldId="269"/>
            <ac:spMk id="2063" creationId="{1A42EF36-E4B3-4B8C-A6B8-4C12B704C6C0}"/>
          </ac:spMkLst>
        </pc:spChg>
        <pc:spChg chg="add del">
          <ac:chgData name="Luciano Morán Martin" userId="48bee075-b83a-4c27-979b-5b26b42e6d18" providerId="ADAL" clId="{49F4A387-8998-4691-956E-42F6AD3BEE3C}" dt="2024-06-05T15:17:09.096" v="137" actId="26606"/>
          <ac:spMkLst>
            <pc:docMk/>
            <pc:sldMk cId="3187979430" sldId="269"/>
            <ac:spMk id="2065" creationId="{40705285-5CED-426B-BB57-F586C676464B}"/>
          </ac:spMkLst>
        </pc:spChg>
        <pc:spChg chg="add del">
          <ac:chgData name="Luciano Morán Martin" userId="48bee075-b83a-4c27-979b-5b26b42e6d18" providerId="ADAL" clId="{49F4A387-8998-4691-956E-42F6AD3BEE3C}" dt="2024-06-05T15:17:11.751" v="139" actId="26606"/>
          <ac:spMkLst>
            <pc:docMk/>
            <pc:sldMk cId="3187979430" sldId="269"/>
            <ac:spMk id="2067" creationId="{49D6D29B-CE0F-43B0-AD58-007C16D88361}"/>
          </ac:spMkLst>
        </pc:spChg>
        <pc:spChg chg="add del">
          <ac:chgData name="Luciano Morán Martin" userId="48bee075-b83a-4c27-979b-5b26b42e6d18" providerId="ADAL" clId="{49F4A387-8998-4691-956E-42F6AD3BEE3C}" dt="2024-06-05T15:17:11.751" v="139" actId="26606"/>
          <ac:spMkLst>
            <pc:docMk/>
            <pc:sldMk cId="3187979430" sldId="269"/>
            <ac:spMk id="2068" creationId="{15440BF0-CCE6-42AA-8970-78523D4C12BE}"/>
          </ac:spMkLst>
        </pc:spChg>
        <pc:spChg chg="add del">
          <ac:chgData name="Luciano Morán Martin" userId="48bee075-b83a-4c27-979b-5b26b42e6d18" providerId="ADAL" clId="{49F4A387-8998-4691-956E-42F6AD3BEE3C}" dt="2024-06-05T15:17:11.751" v="139" actId="26606"/>
          <ac:spMkLst>
            <pc:docMk/>
            <pc:sldMk cId="3187979430" sldId="269"/>
            <ac:spMk id="2069" creationId="{C004431B-DA24-4C52-A3C2-279652406953}"/>
          </ac:spMkLst>
        </pc:spChg>
        <pc:spChg chg="add del">
          <ac:chgData name="Luciano Morán Martin" userId="48bee075-b83a-4c27-979b-5b26b42e6d18" providerId="ADAL" clId="{49F4A387-8998-4691-956E-42F6AD3BEE3C}" dt="2024-06-05T15:17:11.751" v="139" actId="26606"/>
          <ac:spMkLst>
            <pc:docMk/>
            <pc:sldMk cId="3187979430" sldId="269"/>
            <ac:spMk id="2070" creationId="{CC80F6C1-29FB-45B3-A9F9-16B817804EFF}"/>
          </ac:spMkLst>
        </pc:spChg>
        <pc:picChg chg="add mod ord">
          <ac:chgData name="Luciano Morán Martin" userId="48bee075-b83a-4c27-979b-5b26b42e6d18" providerId="ADAL" clId="{49F4A387-8998-4691-956E-42F6AD3BEE3C}" dt="2024-06-05T15:40:28.431" v="253" actId="1076"/>
          <ac:picMkLst>
            <pc:docMk/>
            <pc:sldMk cId="3187979430" sldId="269"/>
            <ac:picMk id="7" creationId="{90106870-9558-0D76-BA0A-B92A21C3B3F1}"/>
          </ac:picMkLst>
        </pc:picChg>
        <pc:picChg chg="add del mod">
          <ac:chgData name="Luciano Morán Martin" userId="48bee075-b83a-4c27-979b-5b26b42e6d18" providerId="ADAL" clId="{49F4A387-8998-4691-956E-42F6AD3BEE3C}" dt="2024-06-05T15:41:30.926" v="254" actId="478"/>
          <ac:picMkLst>
            <pc:docMk/>
            <pc:sldMk cId="3187979430" sldId="269"/>
            <ac:picMk id="22" creationId="{39B24762-C365-CE06-F5CA-1D6D755945F8}"/>
          </ac:picMkLst>
        </pc:picChg>
        <pc:picChg chg="add mod">
          <ac:chgData name="Luciano Morán Martin" userId="48bee075-b83a-4c27-979b-5b26b42e6d18" providerId="ADAL" clId="{49F4A387-8998-4691-956E-42F6AD3BEE3C}" dt="2024-06-05T15:42:14.357" v="274" actId="1076"/>
          <ac:picMkLst>
            <pc:docMk/>
            <pc:sldMk cId="3187979430" sldId="269"/>
            <ac:picMk id="26" creationId="{1E5595B8-503D-166F-755A-C732237A492C}"/>
          </ac:picMkLst>
        </pc:picChg>
        <pc:picChg chg="add del mod">
          <ac:chgData name="Luciano Morán Martin" userId="48bee075-b83a-4c27-979b-5b26b42e6d18" providerId="ADAL" clId="{49F4A387-8998-4691-956E-42F6AD3BEE3C}" dt="2024-06-05T15:39:38.354" v="241" actId="478"/>
          <ac:picMkLst>
            <pc:docMk/>
            <pc:sldMk cId="3187979430" sldId="269"/>
            <ac:picMk id="2054" creationId="{E2FB6495-0E32-6834-750F-7F6E408D1789}"/>
          </ac:picMkLst>
        </pc:picChg>
      </pc:sldChg>
      <pc:sldChg chg="addSp delSp modSp new del mod setBg">
        <pc:chgData name="Luciano Morán Martin" userId="48bee075-b83a-4c27-979b-5b26b42e6d18" providerId="ADAL" clId="{49F4A387-8998-4691-956E-42F6AD3BEE3C}" dt="2024-06-05T16:06:00.470" v="358" actId="47"/>
        <pc:sldMkLst>
          <pc:docMk/>
          <pc:sldMk cId="1699247138" sldId="270"/>
        </pc:sldMkLst>
        <pc:spChg chg="del">
          <ac:chgData name="Luciano Morán Martin" userId="48bee075-b83a-4c27-979b-5b26b42e6d18" providerId="ADAL" clId="{49F4A387-8998-4691-956E-42F6AD3BEE3C}" dt="2024-06-05T15:07:23.367" v="61" actId="478"/>
          <ac:spMkLst>
            <pc:docMk/>
            <pc:sldMk cId="1699247138" sldId="270"/>
            <ac:spMk id="2" creationId="{C7FD3CB4-4C9F-0FF5-D3F1-17BED5F002C3}"/>
          </ac:spMkLst>
        </pc:spChg>
        <pc:spChg chg="del">
          <ac:chgData name="Luciano Morán Martin" userId="48bee075-b83a-4c27-979b-5b26b42e6d18" providerId="ADAL" clId="{49F4A387-8998-4691-956E-42F6AD3BEE3C}" dt="2024-06-05T15:07:24.384" v="62" actId="478"/>
          <ac:spMkLst>
            <pc:docMk/>
            <pc:sldMk cId="1699247138" sldId="270"/>
            <ac:spMk id="3" creationId="{51B8D4BD-8F4B-C3EB-D07C-1C24F284B162}"/>
          </ac:spMkLst>
        </pc:spChg>
        <pc:spChg chg="add mod">
          <ac:chgData name="Luciano Morán Martin" userId="48bee075-b83a-4c27-979b-5b26b42e6d18" providerId="ADAL" clId="{49F4A387-8998-4691-956E-42F6AD3BEE3C}" dt="2024-06-05T15:58:06.394" v="327" actId="26606"/>
          <ac:spMkLst>
            <pc:docMk/>
            <pc:sldMk cId="1699247138" sldId="270"/>
            <ac:spMk id="5" creationId="{872584BC-417B-889D-C08A-B2D546168607}"/>
          </ac:spMkLst>
        </pc:spChg>
        <pc:spChg chg="add del mod">
          <ac:chgData name="Luciano Morán Martin" userId="48bee075-b83a-4c27-979b-5b26b42e6d18" providerId="ADAL" clId="{49F4A387-8998-4691-956E-42F6AD3BEE3C}" dt="2024-06-05T15:58:16.061" v="330" actId="478"/>
          <ac:spMkLst>
            <pc:docMk/>
            <pc:sldMk cId="1699247138" sldId="270"/>
            <ac:spMk id="7" creationId="{906B801D-466C-E564-A16A-97DA45C2BBFD}"/>
          </ac:spMkLst>
        </pc:spChg>
        <pc:spChg chg="add del">
          <ac:chgData name="Luciano Morán Martin" userId="48bee075-b83a-4c27-979b-5b26b42e6d18" providerId="ADAL" clId="{49F4A387-8998-4691-956E-42F6AD3BEE3C}" dt="2024-06-05T15:07:32.051" v="65" actId="26606"/>
          <ac:spMkLst>
            <pc:docMk/>
            <pc:sldMk cId="1699247138" sldId="270"/>
            <ac:spMk id="3079" creationId="{ECC11440-8FCC-46C6-A3E0-D0649600F55F}"/>
          </ac:spMkLst>
        </pc:spChg>
        <pc:spChg chg="add del">
          <ac:chgData name="Luciano Morán Martin" userId="48bee075-b83a-4c27-979b-5b26b42e6d18" providerId="ADAL" clId="{49F4A387-8998-4691-956E-42F6AD3BEE3C}" dt="2024-06-05T15:07:36.281" v="67" actId="26606"/>
          <ac:spMkLst>
            <pc:docMk/>
            <pc:sldMk cId="1699247138" sldId="270"/>
            <ac:spMk id="3081" creationId="{6278BF59-C44D-4FCF-B61E-3101B85C7F77}"/>
          </ac:spMkLst>
        </pc:spChg>
        <pc:spChg chg="add del">
          <ac:chgData name="Luciano Morán Martin" userId="48bee075-b83a-4c27-979b-5b26b42e6d18" providerId="ADAL" clId="{49F4A387-8998-4691-956E-42F6AD3BEE3C}" dt="2024-06-05T15:07:36.281" v="67" actId="26606"/>
          <ac:spMkLst>
            <pc:docMk/>
            <pc:sldMk cId="1699247138" sldId="270"/>
            <ac:spMk id="3082" creationId="{ECC11440-8FCC-46C6-A3E0-D0649600F55F}"/>
          </ac:spMkLst>
        </pc:spChg>
        <pc:spChg chg="add del">
          <ac:chgData name="Luciano Morán Martin" userId="48bee075-b83a-4c27-979b-5b26b42e6d18" providerId="ADAL" clId="{49F4A387-8998-4691-956E-42F6AD3BEE3C}" dt="2024-06-05T15:07:38.848" v="69" actId="26606"/>
          <ac:spMkLst>
            <pc:docMk/>
            <pc:sldMk cId="1699247138" sldId="270"/>
            <ac:spMk id="3083" creationId="{17312020-C72A-4BE2-BDA1-E33552EEE97E}"/>
          </ac:spMkLst>
        </pc:spChg>
        <pc:spChg chg="add del">
          <ac:chgData name="Luciano Morán Martin" userId="48bee075-b83a-4c27-979b-5b26b42e6d18" providerId="ADAL" clId="{49F4A387-8998-4691-956E-42F6AD3BEE3C}" dt="2024-06-05T15:07:38.848" v="69" actId="26606"/>
          <ac:spMkLst>
            <pc:docMk/>
            <pc:sldMk cId="1699247138" sldId="270"/>
            <ac:spMk id="3084" creationId="{ECC11440-8FCC-46C6-A3E0-D0649600F55F}"/>
          </ac:spMkLst>
        </pc:spChg>
        <pc:spChg chg="add del">
          <ac:chgData name="Luciano Morán Martin" userId="48bee075-b83a-4c27-979b-5b26b42e6d18" providerId="ADAL" clId="{49F4A387-8998-4691-956E-42F6AD3BEE3C}" dt="2024-06-05T15:07:38.848" v="69" actId="26606"/>
          <ac:spMkLst>
            <pc:docMk/>
            <pc:sldMk cId="1699247138" sldId="270"/>
            <ac:spMk id="3085" creationId="{E3148E09-C3AD-4F7E-98D5-C76DE56BA8AA}"/>
          </ac:spMkLst>
        </pc:spChg>
        <pc:spChg chg="add del">
          <ac:chgData name="Luciano Morán Martin" userId="48bee075-b83a-4c27-979b-5b26b42e6d18" providerId="ADAL" clId="{49F4A387-8998-4691-956E-42F6AD3BEE3C}" dt="2024-06-05T15:58:06.394" v="327" actId="26606"/>
          <ac:spMkLst>
            <pc:docMk/>
            <pc:sldMk cId="1699247138" sldId="270"/>
            <ac:spMk id="3087" creationId="{ECC11440-8FCC-46C6-A3E0-D0649600F55F}"/>
          </ac:spMkLst>
        </pc:spChg>
        <pc:spChg chg="add del">
          <ac:chgData name="Luciano Morán Martin" userId="48bee075-b83a-4c27-979b-5b26b42e6d18" providerId="ADAL" clId="{49F4A387-8998-4691-956E-42F6AD3BEE3C}" dt="2024-06-05T15:58:06.394" v="327" actId="26606"/>
          <ac:spMkLst>
            <pc:docMk/>
            <pc:sldMk cId="1699247138" sldId="270"/>
            <ac:spMk id="3089" creationId="{4DE89493-AC86-4DB9-8963-3671DDEBE88A}"/>
          </ac:spMkLst>
        </pc:spChg>
        <pc:spChg chg="add del">
          <ac:chgData name="Luciano Morán Martin" userId="48bee075-b83a-4c27-979b-5b26b42e6d18" providerId="ADAL" clId="{49F4A387-8998-4691-956E-42F6AD3BEE3C}" dt="2024-06-05T15:58:06.394" v="327" actId="26606"/>
          <ac:spMkLst>
            <pc:docMk/>
            <pc:sldMk cId="1699247138" sldId="270"/>
            <ac:spMk id="3090" creationId="{686AA894-081C-464A-82E2-3A37A8791D90}"/>
          </ac:spMkLst>
        </pc:spChg>
        <pc:spChg chg="add del">
          <ac:chgData name="Luciano Morán Martin" userId="48bee075-b83a-4c27-979b-5b26b42e6d18" providerId="ADAL" clId="{49F4A387-8998-4691-956E-42F6AD3BEE3C}" dt="2024-06-05T15:58:06.394" v="327" actId="26606"/>
          <ac:spMkLst>
            <pc:docMk/>
            <pc:sldMk cId="1699247138" sldId="270"/>
            <ac:spMk id="3091" creationId="{148D47FD-99F1-4F70-A0B7-DE3FFDD3B821}"/>
          </ac:spMkLst>
        </pc:spChg>
        <pc:spChg chg="add del">
          <ac:chgData name="Luciano Morán Martin" userId="48bee075-b83a-4c27-979b-5b26b42e6d18" providerId="ADAL" clId="{49F4A387-8998-4691-956E-42F6AD3BEE3C}" dt="2024-06-05T15:57:53.775" v="325" actId="26606"/>
          <ac:spMkLst>
            <pc:docMk/>
            <pc:sldMk cId="1699247138" sldId="270"/>
            <ac:spMk id="3092" creationId="{4DE89493-AC86-4DB9-8963-3671DDEBE88A}"/>
          </ac:spMkLst>
        </pc:spChg>
        <pc:spChg chg="add del">
          <ac:chgData name="Luciano Morán Martin" userId="48bee075-b83a-4c27-979b-5b26b42e6d18" providerId="ADAL" clId="{49F4A387-8998-4691-956E-42F6AD3BEE3C}" dt="2024-06-05T15:58:06.394" v="327" actId="26606"/>
          <ac:spMkLst>
            <pc:docMk/>
            <pc:sldMk cId="1699247138" sldId="270"/>
            <ac:spMk id="3093" creationId="{BDAC9C0A-BBCA-4B9F-8ADF-5B2CCB19F90F}"/>
          </ac:spMkLst>
        </pc:spChg>
        <pc:spChg chg="add del">
          <ac:chgData name="Luciano Morán Martin" userId="48bee075-b83a-4c27-979b-5b26b42e6d18" providerId="ADAL" clId="{49F4A387-8998-4691-956E-42F6AD3BEE3C}" dt="2024-06-05T15:57:53.775" v="325" actId="26606"/>
          <ac:spMkLst>
            <pc:docMk/>
            <pc:sldMk cId="1699247138" sldId="270"/>
            <ac:spMk id="3094" creationId="{686AA894-081C-464A-82E2-3A37A8791D90}"/>
          </ac:spMkLst>
        </pc:spChg>
        <pc:spChg chg="add del">
          <ac:chgData name="Luciano Morán Martin" userId="48bee075-b83a-4c27-979b-5b26b42e6d18" providerId="ADAL" clId="{49F4A387-8998-4691-956E-42F6AD3BEE3C}" dt="2024-06-05T15:57:53.775" v="325" actId="26606"/>
          <ac:spMkLst>
            <pc:docMk/>
            <pc:sldMk cId="1699247138" sldId="270"/>
            <ac:spMk id="3096" creationId="{148D47FD-99F1-4F70-A0B7-DE3FFDD3B821}"/>
          </ac:spMkLst>
        </pc:spChg>
        <pc:spChg chg="add del">
          <ac:chgData name="Luciano Morán Martin" userId="48bee075-b83a-4c27-979b-5b26b42e6d18" providerId="ADAL" clId="{49F4A387-8998-4691-956E-42F6AD3BEE3C}" dt="2024-06-05T15:57:53.775" v="325" actId="26606"/>
          <ac:spMkLst>
            <pc:docMk/>
            <pc:sldMk cId="1699247138" sldId="270"/>
            <ac:spMk id="3098" creationId="{BDAC9C0A-BBCA-4B9F-8ADF-5B2CCB19F90F}"/>
          </ac:spMkLst>
        </pc:spChg>
        <pc:picChg chg="add mod">
          <ac:chgData name="Luciano Morán Martin" userId="48bee075-b83a-4c27-979b-5b26b42e6d18" providerId="ADAL" clId="{49F4A387-8998-4691-956E-42F6AD3BEE3C}" dt="2024-06-05T15:58:06.394" v="327" actId="26606"/>
          <ac:picMkLst>
            <pc:docMk/>
            <pc:sldMk cId="1699247138" sldId="270"/>
            <ac:picMk id="3074" creationId="{6B03F9BB-C614-5011-4DE9-CF01557A7B60}"/>
          </ac:picMkLst>
        </pc:picChg>
      </pc:sldChg>
      <pc:sldChg chg="addSp delSp modSp new del mod">
        <pc:chgData name="Luciano Morán Martin" userId="48bee075-b83a-4c27-979b-5b26b42e6d18" providerId="ADAL" clId="{49F4A387-8998-4691-956E-42F6AD3BEE3C}" dt="2024-06-05T16:05:58.039" v="357" actId="47"/>
        <pc:sldMkLst>
          <pc:docMk/>
          <pc:sldMk cId="3049676207" sldId="271"/>
        </pc:sldMkLst>
        <pc:spChg chg="del">
          <ac:chgData name="Luciano Morán Martin" userId="48bee075-b83a-4c27-979b-5b26b42e6d18" providerId="ADAL" clId="{49F4A387-8998-4691-956E-42F6AD3BEE3C}" dt="2024-06-05T15:22:44.070" v="148" actId="478"/>
          <ac:spMkLst>
            <pc:docMk/>
            <pc:sldMk cId="3049676207" sldId="271"/>
            <ac:spMk id="2" creationId="{00F05128-127D-4E04-2CF1-7F963AE46871}"/>
          </ac:spMkLst>
        </pc:spChg>
        <pc:spChg chg="del">
          <ac:chgData name="Luciano Morán Martin" userId="48bee075-b83a-4c27-979b-5b26b42e6d18" providerId="ADAL" clId="{49F4A387-8998-4691-956E-42F6AD3BEE3C}" dt="2024-06-05T15:22:42.718" v="147" actId="478"/>
          <ac:spMkLst>
            <pc:docMk/>
            <pc:sldMk cId="3049676207" sldId="271"/>
            <ac:spMk id="3" creationId="{9235029E-9594-24E9-40C6-6EE80AC7E0D8}"/>
          </ac:spMkLst>
        </pc:spChg>
        <pc:spChg chg="add">
          <ac:chgData name="Luciano Morán Martin" userId="48bee075-b83a-4c27-979b-5b26b42e6d18" providerId="ADAL" clId="{49F4A387-8998-4691-956E-42F6AD3BEE3C}" dt="2024-06-05T15:22:45.749" v="149"/>
          <ac:spMkLst>
            <pc:docMk/>
            <pc:sldMk cId="3049676207" sldId="271"/>
            <ac:spMk id="4" creationId="{4DFFFA97-F00F-C686-B306-5B57C4969BAB}"/>
          </ac:spMkLst>
        </pc:spChg>
        <pc:spChg chg="add mod">
          <ac:chgData name="Luciano Morán Martin" userId="48bee075-b83a-4c27-979b-5b26b42e6d18" providerId="ADAL" clId="{49F4A387-8998-4691-956E-42F6AD3BEE3C}" dt="2024-06-05T15:43:04.529" v="285" actId="1076"/>
          <ac:spMkLst>
            <pc:docMk/>
            <pc:sldMk cId="3049676207" sldId="271"/>
            <ac:spMk id="10" creationId="{24F0A6A2-7EBE-EB20-D225-D67E1176E8F8}"/>
          </ac:spMkLst>
        </pc:spChg>
        <pc:spChg chg="add mod">
          <ac:chgData name="Luciano Morán Martin" userId="48bee075-b83a-4c27-979b-5b26b42e6d18" providerId="ADAL" clId="{49F4A387-8998-4691-956E-42F6AD3BEE3C}" dt="2024-06-05T15:42:34.108" v="278" actId="14100"/>
          <ac:spMkLst>
            <pc:docMk/>
            <pc:sldMk cId="3049676207" sldId="271"/>
            <ac:spMk id="14" creationId="{7CE5B2FE-25C4-B06C-82D8-818924CF454C}"/>
          </ac:spMkLst>
        </pc:spChg>
        <pc:spChg chg="add mod">
          <ac:chgData name="Luciano Morán Martin" userId="48bee075-b83a-4c27-979b-5b26b42e6d18" providerId="ADAL" clId="{49F4A387-8998-4691-956E-42F6AD3BEE3C}" dt="2024-06-05T15:42:49.530" v="283" actId="1076"/>
          <ac:spMkLst>
            <pc:docMk/>
            <pc:sldMk cId="3049676207" sldId="271"/>
            <ac:spMk id="15" creationId="{9D81A857-F489-9192-FEC7-6C820E7FA3EF}"/>
          </ac:spMkLst>
        </pc:spChg>
        <pc:picChg chg="add del mod">
          <ac:chgData name="Luciano Morán Martin" userId="48bee075-b83a-4c27-979b-5b26b42e6d18" providerId="ADAL" clId="{49F4A387-8998-4691-956E-42F6AD3BEE3C}" dt="2024-06-05T15:25:01.693" v="152" actId="478"/>
          <ac:picMkLst>
            <pc:docMk/>
            <pc:sldMk cId="3049676207" sldId="271"/>
            <ac:picMk id="6" creationId="{BA76ECB6-DA8D-F47D-CD46-8D87CF5C889C}"/>
          </ac:picMkLst>
        </pc:picChg>
        <pc:picChg chg="add mod">
          <ac:chgData name="Luciano Morán Martin" userId="48bee075-b83a-4c27-979b-5b26b42e6d18" providerId="ADAL" clId="{49F4A387-8998-4691-956E-42F6AD3BEE3C}" dt="2024-06-05T15:42:35.403" v="279" actId="1076"/>
          <ac:picMkLst>
            <pc:docMk/>
            <pc:sldMk cId="3049676207" sldId="271"/>
            <ac:picMk id="8" creationId="{2084A94F-6968-7D6B-5D26-02E656613989}"/>
          </ac:picMkLst>
        </pc:picChg>
        <pc:picChg chg="add mod">
          <ac:chgData name="Luciano Morán Martin" userId="48bee075-b83a-4c27-979b-5b26b42e6d18" providerId="ADAL" clId="{49F4A387-8998-4691-956E-42F6AD3BEE3C}" dt="2024-06-05T15:42:51.354" v="284" actId="1076"/>
          <ac:picMkLst>
            <pc:docMk/>
            <pc:sldMk cId="3049676207" sldId="271"/>
            <ac:picMk id="12" creationId="{884C7D69-8186-0884-3696-743BEA9A71A3}"/>
          </ac:picMkLst>
        </pc:picChg>
      </pc:sldChg>
      <pc:sldChg chg="addSp delSp modSp new del mod">
        <pc:chgData name="Luciano Morán Martin" userId="48bee075-b83a-4c27-979b-5b26b42e6d18" providerId="ADAL" clId="{49F4A387-8998-4691-956E-42F6AD3BEE3C}" dt="2024-06-05T15:39:16.242" v="240" actId="47"/>
        <pc:sldMkLst>
          <pc:docMk/>
          <pc:sldMk cId="4069096921" sldId="272"/>
        </pc:sldMkLst>
        <pc:spChg chg="del">
          <ac:chgData name="Luciano Morán Martin" userId="48bee075-b83a-4c27-979b-5b26b42e6d18" providerId="ADAL" clId="{49F4A387-8998-4691-956E-42F6AD3BEE3C}" dt="2024-06-05T15:30:23.962" v="163" actId="478"/>
          <ac:spMkLst>
            <pc:docMk/>
            <pc:sldMk cId="4069096921" sldId="272"/>
            <ac:spMk id="2" creationId="{A3419A84-6043-6EA0-E186-A3EB1AF77DB5}"/>
          </ac:spMkLst>
        </pc:spChg>
        <pc:spChg chg="del">
          <ac:chgData name="Luciano Morán Martin" userId="48bee075-b83a-4c27-979b-5b26b42e6d18" providerId="ADAL" clId="{49F4A387-8998-4691-956E-42F6AD3BEE3C}" dt="2024-06-05T15:30:22.693" v="162" actId="478"/>
          <ac:spMkLst>
            <pc:docMk/>
            <pc:sldMk cId="4069096921" sldId="272"/>
            <ac:spMk id="3" creationId="{AB66261C-A074-1BC9-6101-7A5B6AB4589A}"/>
          </ac:spMkLst>
        </pc:spChg>
        <pc:spChg chg="add del mod">
          <ac:chgData name="Luciano Morán Martin" userId="48bee075-b83a-4c27-979b-5b26b42e6d18" providerId="ADAL" clId="{49F4A387-8998-4691-956E-42F6AD3BEE3C}" dt="2024-06-05T15:38:41.612" v="234" actId="21"/>
          <ac:spMkLst>
            <pc:docMk/>
            <pc:sldMk cId="4069096921" sldId="272"/>
            <ac:spMk id="7" creationId="{9690C2F4-0885-95A7-F9C1-865DB5407392}"/>
          </ac:spMkLst>
        </pc:spChg>
        <pc:spChg chg="add del mod">
          <ac:chgData name="Luciano Morán Martin" userId="48bee075-b83a-4c27-979b-5b26b42e6d18" providerId="ADAL" clId="{49F4A387-8998-4691-956E-42F6AD3BEE3C}" dt="2024-06-05T15:38:41.612" v="234" actId="21"/>
          <ac:spMkLst>
            <pc:docMk/>
            <pc:sldMk cId="4069096921" sldId="272"/>
            <ac:spMk id="9" creationId="{7207E438-DCCA-8440-69D2-90D4DFEC3760}"/>
          </ac:spMkLst>
        </pc:spChg>
        <pc:picChg chg="add del mod">
          <ac:chgData name="Luciano Morán Martin" userId="48bee075-b83a-4c27-979b-5b26b42e6d18" providerId="ADAL" clId="{49F4A387-8998-4691-956E-42F6AD3BEE3C}" dt="2024-06-05T15:38:41.612" v="234" actId="21"/>
          <ac:picMkLst>
            <pc:docMk/>
            <pc:sldMk cId="4069096921" sldId="272"/>
            <ac:picMk id="5" creationId="{39B24762-C365-CE06-F5CA-1D6D755945F8}"/>
          </ac:picMkLst>
        </pc:picChg>
        <pc:picChg chg="add mod">
          <ac:chgData name="Luciano Morán Martin" userId="48bee075-b83a-4c27-979b-5b26b42e6d18" providerId="ADAL" clId="{49F4A387-8998-4691-956E-42F6AD3BEE3C}" dt="2024-06-05T15:38:31.834" v="233" actId="1076"/>
          <ac:picMkLst>
            <pc:docMk/>
            <pc:sldMk cId="4069096921" sldId="272"/>
            <ac:picMk id="10" creationId="{6F463A6B-2341-F5BC-1F39-AF0238F596AF}"/>
          </ac:picMkLst>
        </pc:picChg>
      </pc:sldChg>
      <pc:sldChg chg="modSp mod">
        <pc:chgData name="Luciano Morán Martin" userId="48bee075-b83a-4c27-979b-5b26b42e6d18" providerId="ADAL" clId="{49F4A387-8998-4691-956E-42F6AD3BEE3C}" dt="2024-06-05T16:02:07.919" v="334" actId="207"/>
        <pc:sldMkLst>
          <pc:docMk/>
          <pc:sldMk cId="3227491669" sldId="273"/>
        </pc:sldMkLst>
        <pc:graphicFrameChg chg="modGraphic">
          <ac:chgData name="Luciano Morán Martin" userId="48bee075-b83a-4c27-979b-5b26b42e6d18" providerId="ADAL" clId="{49F4A387-8998-4691-956E-42F6AD3BEE3C}" dt="2024-06-05T16:02:07.919" v="334" actId="207"/>
          <ac:graphicFrameMkLst>
            <pc:docMk/>
            <pc:sldMk cId="3227491669" sldId="273"/>
            <ac:graphicFrameMk id="7" creationId="{618CA3A3-115D-A3AA-F9B2-674BAFDCDF77}"/>
          </ac:graphicFrameMkLst>
        </pc:graphicFrameChg>
      </pc:sldChg>
      <pc:sldChg chg="delSp add del setBg delDesignElem">
        <pc:chgData name="Luciano Morán Martin" userId="48bee075-b83a-4c27-979b-5b26b42e6d18" providerId="ADAL" clId="{49F4A387-8998-4691-956E-42F6AD3BEE3C}" dt="2024-06-05T15:54:02.953" v="312" actId="2696"/>
        <pc:sldMkLst>
          <pc:docMk/>
          <pc:sldMk cId="1625815430" sldId="277"/>
        </pc:sldMkLst>
        <pc:spChg chg="del">
          <ac:chgData name="Luciano Morán Martin" userId="48bee075-b83a-4c27-979b-5b26b42e6d18" providerId="ADAL" clId="{49F4A387-8998-4691-956E-42F6AD3BEE3C}" dt="2024-06-05T15:53:45.953" v="308"/>
          <ac:spMkLst>
            <pc:docMk/>
            <pc:sldMk cId="1625815430" sldId="277"/>
            <ac:spMk id="9" creationId="{562A2D2A-418A-44CF-BDFA-DF226CCC27B5}"/>
          </ac:spMkLst>
        </pc:spChg>
        <pc:spChg chg="del">
          <ac:chgData name="Luciano Morán Martin" userId="48bee075-b83a-4c27-979b-5b26b42e6d18" providerId="ADAL" clId="{49F4A387-8998-4691-956E-42F6AD3BEE3C}" dt="2024-06-05T15:53:45.953" v="308"/>
          <ac:spMkLst>
            <pc:docMk/>
            <pc:sldMk cId="1625815430" sldId="277"/>
            <ac:spMk id="10" creationId="{AED2F08D-1D29-4936-B7D6-9F88442A0139}"/>
          </ac:spMkLst>
        </pc:spChg>
        <pc:spChg chg="del">
          <ac:chgData name="Luciano Morán Martin" userId="48bee075-b83a-4c27-979b-5b26b42e6d18" providerId="ADAL" clId="{49F4A387-8998-4691-956E-42F6AD3BEE3C}" dt="2024-06-05T15:53:45.953" v="308"/>
          <ac:spMkLst>
            <pc:docMk/>
            <pc:sldMk cId="1625815430" sldId="277"/>
            <ac:spMk id="16" creationId="{FC727D49-D2FD-46AD-8B1A-11C9E5D9AEBB}"/>
          </ac:spMkLst>
        </pc:spChg>
        <pc:spChg chg="del">
          <ac:chgData name="Luciano Morán Martin" userId="48bee075-b83a-4c27-979b-5b26b42e6d18" providerId="ADAL" clId="{49F4A387-8998-4691-956E-42F6AD3BEE3C}" dt="2024-06-05T15:53:45.953" v="308"/>
          <ac:spMkLst>
            <pc:docMk/>
            <pc:sldMk cId="1625815430" sldId="277"/>
            <ac:spMk id="18" creationId="{77DB1C2B-A281-41EA-98EB-489A3DCD6855}"/>
          </ac:spMkLst>
        </pc:spChg>
      </pc:sldChg>
      <pc:sldChg chg="delSp add del setBg delDesignElem">
        <pc:chgData name="Luciano Morán Martin" userId="48bee075-b83a-4c27-979b-5b26b42e6d18" providerId="ADAL" clId="{49F4A387-8998-4691-956E-42F6AD3BEE3C}" dt="2024-06-05T15:54:00.188" v="311" actId="2696"/>
        <pc:sldMkLst>
          <pc:docMk/>
          <pc:sldMk cId="3104797495" sldId="278"/>
        </pc:sldMkLst>
        <pc:spChg chg="del">
          <ac:chgData name="Luciano Morán Martin" userId="48bee075-b83a-4c27-979b-5b26b42e6d18" providerId="ADAL" clId="{49F4A387-8998-4691-956E-42F6AD3BEE3C}" dt="2024-06-05T15:53:53.751" v="310"/>
          <ac:spMkLst>
            <pc:docMk/>
            <pc:sldMk cId="3104797495" sldId="278"/>
            <ac:spMk id="9" creationId="{562A2D2A-418A-44CF-BDFA-DF226CCC27B5}"/>
          </ac:spMkLst>
        </pc:spChg>
        <pc:spChg chg="del">
          <ac:chgData name="Luciano Morán Martin" userId="48bee075-b83a-4c27-979b-5b26b42e6d18" providerId="ADAL" clId="{49F4A387-8998-4691-956E-42F6AD3BEE3C}" dt="2024-06-05T15:53:53.751" v="310"/>
          <ac:spMkLst>
            <pc:docMk/>
            <pc:sldMk cId="3104797495" sldId="278"/>
            <ac:spMk id="10" creationId="{AED2F08D-1D29-4936-B7D6-9F88442A0139}"/>
          </ac:spMkLst>
        </pc:spChg>
        <pc:spChg chg="del">
          <ac:chgData name="Luciano Morán Martin" userId="48bee075-b83a-4c27-979b-5b26b42e6d18" providerId="ADAL" clId="{49F4A387-8998-4691-956E-42F6AD3BEE3C}" dt="2024-06-05T15:53:53.751" v="310"/>
          <ac:spMkLst>
            <pc:docMk/>
            <pc:sldMk cId="3104797495" sldId="278"/>
            <ac:spMk id="16" creationId="{FC727D49-D2FD-46AD-8B1A-11C9E5D9AEBB}"/>
          </ac:spMkLst>
        </pc:spChg>
        <pc:spChg chg="del">
          <ac:chgData name="Luciano Morán Martin" userId="48bee075-b83a-4c27-979b-5b26b42e6d18" providerId="ADAL" clId="{49F4A387-8998-4691-956E-42F6AD3BEE3C}" dt="2024-06-05T15:53:53.751" v="310"/>
          <ac:spMkLst>
            <pc:docMk/>
            <pc:sldMk cId="3104797495" sldId="278"/>
            <ac:spMk id="18" creationId="{77DB1C2B-A281-41EA-98EB-489A3DCD6855}"/>
          </ac:spMkLst>
        </pc:spChg>
      </pc:sldChg>
      <pc:sldChg chg="addSp delSp modSp mod ord setBg">
        <pc:chgData name="Luciano Morán Martin" userId="48bee075-b83a-4c27-979b-5b26b42e6d18" providerId="ADAL" clId="{49F4A387-8998-4691-956E-42F6AD3BEE3C}" dt="2024-06-05T16:04:18.979" v="346" actId="1076"/>
        <pc:sldMkLst>
          <pc:docMk/>
          <pc:sldMk cId="3895970560" sldId="279"/>
        </pc:sldMkLst>
        <pc:spChg chg="del mod">
          <ac:chgData name="Luciano Morán Martin" userId="48bee075-b83a-4c27-979b-5b26b42e6d18" providerId="ADAL" clId="{49F4A387-8998-4691-956E-42F6AD3BEE3C}" dt="2024-06-05T16:00:18.365" v="332" actId="478"/>
          <ac:spMkLst>
            <pc:docMk/>
            <pc:sldMk cId="3895970560" sldId="279"/>
            <ac:spMk id="2" creationId="{F1824DD4-99BE-309D-4B09-0A3CFA3B393D}"/>
          </ac:spMkLst>
        </pc:spChg>
        <pc:spChg chg="add del mod">
          <ac:chgData name="Luciano Morán Martin" userId="48bee075-b83a-4c27-979b-5b26b42e6d18" providerId="ADAL" clId="{49F4A387-8998-4691-956E-42F6AD3BEE3C}" dt="2024-06-05T15:54:39.227" v="322" actId="478"/>
          <ac:spMkLst>
            <pc:docMk/>
            <pc:sldMk cId="3895970560" sldId="279"/>
            <ac:spMk id="4" creationId="{B3222AC5-468A-48DC-AF71-1B13250F5FD7}"/>
          </ac:spMkLst>
        </pc:spChg>
        <pc:spChg chg="add mod">
          <ac:chgData name="Luciano Morán Martin" userId="48bee075-b83a-4c27-979b-5b26b42e6d18" providerId="ADAL" clId="{49F4A387-8998-4691-956E-42F6AD3BEE3C}" dt="2024-06-05T16:03:42.951" v="343" actId="1076"/>
          <ac:spMkLst>
            <pc:docMk/>
            <pc:sldMk cId="3895970560" sldId="279"/>
            <ac:spMk id="6" creationId="{E1A94231-DB18-F1FF-B591-1DF6B6A72A0B}"/>
          </ac:spMkLst>
        </pc:spChg>
        <pc:spChg chg="add mod">
          <ac:chgData name="Luciano Morán Martin" userId="48bee075-b83a-4c27-979b-5b26b42e6d18" providerId="ADAL" clId="{49F4A387-8998-4691-956E-42F6AD3BEE3C}" dt="2024-06-05T16:03:51.174" v="344" actId="1076"/>
          <ac:spMkLst>
            <pc:docMk/>
            <pc:sldMk cId="3895970560" sldId="279"/>
            <ac:spMk id="8" creationId="{AAFB879D-44E9-5137-0214-BC101392DD96}"/>
          </ac:spMkLst>
        </pc:spChg>
        <pc:spChg chg="del">
          <ac:chgData name="Luciano Morán Martin" userId="48bee075-b83a-4c27-979b-5b26b42e6d18" providerId="ADAL" clId="{49F4A387-8998-4691-956E-42F6AD3BEE3C}" dt="2024-06-05T16:00:05.086" v="331" actId="26606"/>
          <ac:spMkLst>
            <pc:docMk/>
            <pc:sldMk cId="3895970560" sldId="279"/>
            <ac:spMk id="9" creationId="{80400527-C666-5E42-B94D-12463E75EE69}"/>
          </ac:spMkLst>
        </pc:spChg>
        <pc:spChg chg="del">
          <ac:chgData name="Luciano Morán Martin" userId="48bee075-b83a-4c27-979b-5b26b42e6d18" providerId="ADAL" clId="{49F4A387-8998-4691-956E-42F6AD3BEE3C}" dt="2024-06-05T16:00:05.086" v="331" actId="26606"/>
          <ac:spMkLst>
            <pc:docMk/>
            <pc:sldMk cId="3895970560" sldId="279"/>
            <ac:spMk id="10" creationId="{A2C1878F-9449-A283-460D-A578FC0B68EA}"/>
          </ac:spMkLst>
        </pc:spChg>
        <pc:spChg chg="add mod">
          <ac:chgData name="Luciano Morán Martin" userId="48bee075-b83a-4c27-979b-5b26b42e6d18" providerId="ADAL" clId="{49F4A387-8998-4691-956E-42F6AD3BEE3C}" dt="2024-06-05T16:02:54.700" v="336"/>
          <ac:spMkLst>
            <pc:docMk/>
            <pc:sldMk cId="3895970560" sldId="279"/>
            <ac:spMk id="12" creationId="{D61B9EEB-6941-5B34-DBEB-00ACB5BD8905}"/>
          </ac:spMkLst>
        </pc:spChg>
        <pc:spChg chg="add mod">
          <ac:chgData name="Luciano Morán Martin" userId="48bee075-b83a-4c27-979b-5b26b42e6d18" providerId="ADAL" clId="{49F4A387-8998-4691-956E-42F6AD3BEE3C}" dt="2024-06-05T16:04:18.979" v="346" actId="1076"/>
          <ac:spMkLst>
            <pc:docMk/>
            <pc:sldMk cId="3895970560" sldId="279"/>
            <ac:spMk id="13" creationId="{F30D4ABE-F26D-7B7B-921F-72BC19C87BBD}"/>
          </ac:spMkLst>
        </pc:spChg>
        <pc:spChg chg="del">
          <ac:chgData name="Luciano Morán Martin" userId="48bee075-b83a-4c27-979b-5b26b42e6d18" providerId="ADAL" clId="{49F4A387-8998-4691-956E-42F6AD3BEE3C}" dt="2024-06-05T16:00:05.086" v="331" actId="26606"/>
          <ac:spMkLst>
            <pc:docMk/>
            <pc:sldMk cId="3895970560" sldId="279"/>
            <ac:spMk id="16" creationId="{61798DCD-DFE1-BF6C-3CED-0298153C84E0}"/>
          </ac:spMkLst>
        </pc:spChg>
        <pc:spChg chg="del">
          <ac:chgData name="Luciano Morán Martin" userId="48bee075-b83a-4c27-979b-5b26b42e6d18" providerId="ADAL" clId="{49F4A387-8998-4691-956E-42F6AD3BEE3C}" dt="2024-06-05T16:00:05.086" v="331" actId="26606"/>
          <ac:spMkLst>
            <pc:docMk/>
            <pc:sldMk cId="3895970560" sldId="279"/>
            <ac:spMk id="18" creationId="{B47B2167-00BE-5493-8D90-DC2AE0431E55}"/>
          </ac:spMkLst>
        </pc:spChg>
        <pc:spChg chg="add">
          <ac:chgData name="Luciano Morán Martin" userId="48bee075-b83a-4c27-979b-5b26b42e6d18" providerId="ADAL" clId="{49F4A387-8998-4691-956E-42F6AD3BEE3C}" dt="2024-06-05T16:00:05.086" v="331" actId="26606"/>
          <ac:spMkLst>
            <pc:docMk/>
            <pc:sldMk cId="3895970560" sldId="279"/>
            <ac:spMk id="27" creationId="{5FB218D5-4113-4932-85E2-DDB688509487}"/>
          </ac:spMkLst>
        </pc:spChg>
        <pc:spChg chg="add">
          <ac:chgData name="Luciano Morán Martin" userId="48bee075-b83a-4c27-979b-5b26b42e6d18" providerId="ADAL" clId="{49F4A387-8998-4691-956E-42F6AD3BEE3C}" dt="2024-06-05T16:00:05.086" v="331" actId="26606"/>
          <ac:spMkLst>
            <pc:docMk/>
            <pc:sldMk cId="3895970560" sldId="279"/>
            <ac:spMk id="29" creationId="{6D3885F2-B999-4FF9-80EA-E2C531C14D3D}"/>
          </ac:spMkLst>
        </pc:spChg>
        <pc:spChg chg="add">
          <ac:chgData name="Luciano Morán Martin" userId="48bee075-b83a-4c27-979b-5b26b42e6d18" providerId="ADAL" clId="{49F4A387-8998-4691-956E-42F6AD3BEE3C}" dt="2024-06-05T16:00:05.086" v="331" actId="26606"/>
          <ac:spMkLst>
            <pc:docMk/>
            <pc:sldMk cId="3895970560" sldId="279"/>
            <ac:spMk id="31" creationId="{FD1731ED-7FEE-45AA-8D71-B7B63E5EDBEA}"/>
          </ac:spMkLst>
        </pc:spChg>
        <pc:spChg chg="add">
          <ac:chgData name="Luciano Morán Martin" userId="48bee075-b83a-4c27-979b-5b26b42e6d18" providerId="ADAL" clId="{49F4A387-8998-4691-956E-42F6AD3BEE3C}" dt="2024-06-05T16:00:05.086" v="331" actId="26606"/>
          <ac:spMkLst>
            <pc:docMk/>
            <pc:sldMk cId="3895970560" sldId="279"/>
            <ac:spMk id="33" creationId="{FD1C8CAD-5C9D-40C7-A67D-24E98048CF8C}"/>
          </ac:spMkLst>
        </pc:spChg>
        <pc:grpChg chg="add">
          <ac:chgData name="Luciano Morán Martin" userId="48bee075-b83a-4c27-979b-5b26b42e6d18" providerId="ADAL" clId="{49F4A387-8998-4691-956E-42F6AD3BEE3C}" dt="2024-06-05T16:00:05.086" v="331" actId="26606"/>
          <ac:grpSpMkLst>
            <pc:docMk/>
            <pc:sldMk cId="3895970560" sldId="279"/>
            <ac:grpSpMk id="23" creationId="{F0C817C9-850F-4FB6-B93B-CF3076C4A5C1}"/>
          </ac:grpSpMkLst>
        </pc:grpChg>
        <pc:graphicFrameChg chg="del">
          <ac:chgData name="Luciano Morán Martin" userId="48bee075-b83a-4c27-979b-5b26b42e6d18" providerId="ADAL" clId="{49F4A387-8998-4691-956E-42F6AD3BEE3C}" dt="2024-06-05T15:54:34.068" v="321" actId="478"/>
          <ac:graphicFrameMkLst>
            <pc:docMk/>
            <pc:sldMk cId="3895970560" sldId="279"/>
            <ac:graphicFrameMk id="7" creationId="{963D2561-F23A-98B2-5F3F-15DEA1DBE810}"/>
          </ac:graphicFrameMkLst>
        </pc:graphicFrameChg>
        <pc:picChg chg="add mod">
          <ac:chgData name="Luciano Morán Martin" userId="48bee075-b83a-4c27-979b-5b26b42e6d18" providerId="ADAL" clId="{49F4A387-8998-4691-956E-42F6AD3BEE3C}" dt="2024-06-05T16:03:35.871" v="342" actId="1076"/>
          <ac:picMkLst>
            <pc:docMk/>
            <pc:sldMk cId="3895970560" sldId="279"/>
            <ac:picMk id="5" creationId="{D5F15880-3116-308C-79BE-F8CE58ED8A68}"/>
          </ac:picMkLst>
        </pc:picChg>
        <pc:picChg chg="add mod">
          <ac:chgData name="Luciano Morán Martin" userId="48bee075-b83a-4c27-979b-5b26b42e6d18" providerId="ADAL" clId="{49F4A387-8998-4691-956E-42F6AD3BEE3C}" dt="2024-06-05T16:02:54.700" v="336"/>
          <ac:picMkLst>
            <pc:docMk/>
            <pc:sldMk cId="3895970560" sldId="279"/>
            <ac:picMk id="11" creationId="{3F59BC62-A128-5AF5-7DF8-D58EF293B600}"/>
          </ac:picMkLst>
        </pc:picChg>
      </pc:sldChg>
      <pc:sldChg chg="new del">
        <pc:chgData name="Luciano Morán Martin" userId="48bee075-b83a-4c27-979b-5b26b42e6d18" providerId="ADAL" clId="{49F4A387-8998-4691-956E-42F6AD3BEE3C}" dt="2024-06-05T16:05:08.150" v="354" actId="47"/>
        <pc:sldMkLst>
          <pc:docMk/>
          <pc:sldMk cId="62222507" sldId="280"/>
        </pc:sldMkLst>
      </pc:sldChg>
      <pc:sldChg chg="addSp delSp modSp add mod">
        <pc:chgData name="Luciano Morán Martin" userId="48bee075-b83a-4c27-979b-5b26b42e6d18" providerId="ADAL" clId="{49F4A387-8998-4691-956E-42F6AD3BEE3C}" dt="2024-06-05T16:08:25.813" v="370" actId="1076"/>
        <pc:sldMkLst>
          <pc:docMk/>
          <pc:sldMk cId="3132019744" sldId="281"/>
        </pc:sldMkLst>
        <pc:spChg chg="add mod">
          <ac:chgData name="Luciano Morán Martin" userId="48bee075-b83a-4c27-979b-5b26b42e6d18" providerId="ADAL" clId="{49F4A387-8998-4691-956E-42F6AD3BEE3C}" dt="2024-06-05T16:04:57.021" v="352"/>
          <ac:spMkLst>
            <pc:docMk/>
            <pc:sldMk cId="3132019744" sldId="281"/>
            <ac:spMk id="2" creationId="{A4684E82-F6AA-8E3C-6378-1F24B5B83CD0}"/>
          </ac:spMkLst>
        </pc:spChg>
        <pc:spChg chg="add mod">
          <ac:chgData name="Luciano Morán Martin" userId="48bee075-b83a-4c27-979b-5b26b42e6d18" providerId="ADAL" clId="{49F4A387-8998-4691-956E-42F6AD3BEE3C}" dt="2024-06-05T16:08:25.813" v="370" actId="1076"/>
          <ac:spMkLst>
            <pc:docMk/>
            <pc:sldMk cId="3132019744" sldId="281"/>
            <ac:spMk id="4" creationId="{B18BDF5A-C47F-D1FC-6B5A-E84AD27E1C25}"/>
          </ac:spMkLst>
        </pc:spChg>
        <pc:spChg chg="del">
          <ac:chgData name="Luciano Morán Martin" userId="48bee075-b83a-4c27-979b-5b26b42e6d18" providerId="ADAL" clId="{49F4A387-8998-4691-956E-42F6AD3BEE3C}" dt="2024-06-05T16:04:48.931" v="349" actId="478"/>
          <ac:spMkLst>
            <pc:docMk/>
            <pc:sldMk cId="3132019744" sldId="281"/>
            <ac:spMk id="6" creationId="{E1A94231-DB18-F1FF-B591-1DF6B6A72A0B}"/>
          </ac:spMkLst>
        </pc:spChg>
        <pc:spChg chg="del">
          <ac:chgData name="Luciano Morán Martin" userId="48bee075-b83a-4c27-979b-5b26b42e6d18" providerId="ADAL" clId="{49F4A387-8998-4691-956E-42F6AD3BEE3C}" dt="2024-06-05T16:04:48.931" v="349" actId="478"/>
          <ac:spMkLst>
            <pc:docMk/>
            <pc:sldMk cId="3132019744" sldId="281"/>
            <ac:spMk id="8" creationId="{AAFB879D-44E9-5137-0214-BC101392DD96}"/>
          </ac:spMkLst>
        </pc:spChg>
        <pc:spChg chg="add mod">
          <ac:chgData name="Luciano Morán Martin" userId="48bee075-b83a-4c27-979b-5b26b42e6d18" providerId="ADAL" clId="{49F4A387-8998-4691-956E-42F6AD3BEE3C}" dt="2024-06-05T16:05:43.904" v="356"/>
          <ac:spMkLst>
            <pc:docMk/>
            <pc:sldMk cId="3132019744" sldId="281"/>
            <ac:spMk id="9" creationId="{59FCF98F-1928-587F-1717-AAAE4C76A9D9}"/>
          </ac:spMkLst>
        </pc:spChg>
        <pc:spChg chg="add mod">
          <ac:chgData name="Luciano Morán Martin" userId="48bee075-b83a-4c27-979b-5b26b42e6d18" providerId="ADAL" clId="{49F4A387-8998-4691-956E-42F6AD3BEE3C}" dt="2024-06-05T16:05:43.904" v="356"/>
          <ac:spMkLst>
            <pc:docMk/>
            <pc:sldMk cId="3132019744" sldId="281"/>
            <ac:spMk id="10" creationId="{FE35B3CA-2FFD-A49B-39B6-2EA561EA0753}"/>
          </ac:spMkLst>
        </pc:spChg>
        <pc:spChg chg="del">
          <ac:chgData name="Luciano Morán Martin" userId="48bee075-b83a-4c27-979b-5b26b42e6d18" providerId="ADAL" clId="{49F4A387-8998-4691-956E-42F6AD3BEE3C}" dt="2024-06-05T16:04:53.663" v="351" actId="478"/>
          <ac:spMkLst>
            <pc:docMk/>
            <pc:sldMk cId="3132019744" sldId="281"/>
            <ac:spMk id="12" creationId="{D61B9EEB-6941-5B34-DBEB-00ACB5BD8905}"/>
          </ac:spMkLst>
        </pc:spChg>
        <pc:spChg chg="del">
          <ac:chgData name="Luciano Morán Martin" userId="48bee075-b83a-4c27-979b-5b26b42e6d18" providerId="ADAL" clId="{49F4A387-8998-4691-956E-42F6AD3BEE3C}" dt="2024-06-05T16:04:51.791" v="350" actId="478"/>
          <ac:spMkLst>
            <pc:docMk/>
            <pc:sldMk cId="3132019744" sldId="281"/>
            <ac:spMk id="13" creationId="{F30D4ABE-F26D-7B7B-921F-72BC19C87BBD}"/>
          </ac:spMkLst>
        </pc:spChg>
        <pc:picChg chg="add mod">
          <ac:chgData name="Luciano Morán Martin" userId="48bee075-b83a-4c27-979b-5b26b42e6d18" providerId="ADAL" clId="{49F4A387-8998-4691-956E-42F6AD3BEE3C}" dt="2024-06-05T16:05:43.904" v="356"/>
          <ac:picMkLst>
            <pc:docMk/>
            <pc:sldMk cId="3132019744" sldId="281"/>
            <ac:picMk id="3" creationId="{9E84D4C5-16BA-959F-6275-C4D090F94051}"/>
          </ac:picMkLst>
        </pc:picChg>
        <pc:picChg chg="del">
          <ac:chgData name="Luciano Morán Martin" userId="48bee075-b83a-4c27-979b-5b26b42e6d18" providerId="ADAL" clId="{49F4A387-8998-4691-956E-42F6AD3BEE3C}" dt="2024-06-05T16:04:48.931" v="349" actId="478"/>
          <ac:picMkLst>
            <pc:docMk/>
            <pc:sldMk cId="3132019744" sldId="281"/>
            <ac:picMk id="5" creationId="{D5F15880-3116-308C-79BE-F8CE58ED8A68}"/>
          </ac:picMkLst>
        </pc:picChg>
        <pc:picChg chg="add mod">
          <ac:chgData name="Luciano Morán Martin" userId="48bee075-b83a-4c27-979b-5b26b42e6d18" providerId="ADAL" clId="{49F4A387-8998-4691-956E-42F6AD3BEE3C}" dt="2024-06-05T16:08:20.125" v="369" actId="1076"/>
          <ac:picMkLst>
            <pc:docMk/>
            <pc:sldMk cId="3132019744" sldId="281"/>
            <ac:picMk id="7" creationId="{9E30C2AE-FF5E-49A0-599E-CA9E8C67A7CE}"/>
          </ac:picMkLst>
        </pc:picChg>
        <pc:picChg chg="del">
          <ac:chgData name="Luciano Morán Martin" userId="48bee075-b83a-4c27-979b-5b26b42e6d18" providerId="ADAL" clId="{49F4A387-8998-4691-956E-42F6AD3BEE3C}" dt="2024-06-05T16:04:48.931" v="349" actId="478"/>
          <ac:picMkLst>
            <pc:docMk/>
            <pc:sldMk cId="3132019744" sldId="281"/>
            <ac:picMk id="11" creationId="{3F59BC62-A128-5AF5-7DF8-D58EF293B600}"/>
          </ac:picMkLst>
        </pc:picChg>
      </pc:sldChg>
      <pc:sldChg chg="addSp delSp modSp add mod">
        <pc:chgData name="Luciano Morán Martin" userId="48bee075-b83a-4c27-979b-5b26b42e6d18" providerId="ADAL" clId="{49F4A387-8998-4691-956E-42F6AD3BEE3C}" dt="2024-06-05T16:07:51.131" v="367" actId="948"/>
        <pc:sldMkLst>
          <pc:docMk/>
          <pc:sldMk cId="2321821298" sldId="282"/>
        </pc:sldMkLst>
        <pc:spChg chg="add mod">
          <ac:chgData name="Luciano Morán Martin" userId="48bee075-b83a-4c27-979b-5b26b42e6d18" providerId="ADAL" clId="{49F4A387-8998-4691-956E-42F6AD3BEE3C}" dt="2024-06-05T16:07:51.131" v="367" actId="948"/>
          <ac:spMkLst>
            <pc:docMk/>
            <pc:sldMk cId="2321821298" sldId="282"/>
            <ac:spMk id="3" creationId="{2D5B9A02-BE14-9B66-D6B3-FF9283C3545E}"/>
          </ac:spMkLst>
        </pc:spChg>
        <pc:picChg chg="add del mod">
          <ac:chgData name="Luciano Morán Martin" userId="48bee075-b83a-4c27-979b-5b26b42e6d18" providerId="ADAL" clId="{49F4A387-8998-4691-956E-42F6AD3BEE3C}" dt="2024-06-05T16:06:58.538" v="359" actId="478"/>
          <ac:picMkLst>
            <pc:docMk/>
            <pc:sldMk cId="2321821298" sldId="282"/>
            <ac:picMk id="2" creationId="{C60BE5BA-A8EC-A063-117F-4DEC7A969397}"/>
          </ac:picMkLst>
        </pc:picChg>
        <pc:picChg chg="add mod">
          <ac:chgData name="Luciano Morán Martin" userId="48bee075-b83a-4c27-979b-5b26b42e6d18" providerId="ADAL" clId="{49F4A387-8998-4691-956E-42F6AD3BEE3C}" dt="2024-06-05T16:07:13.819" v="363" actId="1076"/>
          <ac:picMkLst>
            <pc:docMk/>
            <pc:sldMk cId="2321821298" sldId="282"/>
            <ac:picMk id="5122" creationId="{AB5457B7-0D29-B83C-E0B1-AE8DEAE8C6B9}"/>
          </ac:picMkLst>
        </pc:picChg>
      </pc:sldChg>
    </pc:docChg>
  </pc:docChgLst>
  <pc:docChgLst>
    <pc:chgData name="Paulo Alejandro Contrera Gosp" userId="b5b50ce6-9509-43a2-93e3-10dbb9867742" providerId="ADAL" clId="{AAEC3A68-E1EE-4A0D-B5AE-9811FA0AD9BE}"/>
    <pc:docChg chg="undo custSel addSld delSld modSld sldOrd">
      <pc:chgData name="Paulo Alejandro Contrera Gosp" userId="b5b50ce6-9509-43a2-93e3-10dbb9867742" providerId="ADAL" clId="{AAEC3A68-E1EE-4A0D-B5AE-9811FA0AD9BE}" dt="2024-06-05T16:01:02.339" v="233"/>
      <pc:docMkLst>
        <pc:docMk/>
      </pc:docMkLst>
      <pc:sldChg chg="modSp mod">
        <pc:chgData name="Paulo Alejandro Contrera Gosp" userId="b5b50ce6-9509-43a2-93e3-10dbb9867742" providerId="ADAL" clId="{AAEC3A68-E1EE-4A0D-B5AE-9811FA0AD9BE}" dt="2024-06-05T14:30:07.027" v="7" actId="14100"/>
        <pc:sldMkLst>
          <pc:docMk/>
          <pc:sldMk cId="1404103953" sldId="256"/>
        </pc:sldMkLst>
        <pc:spChg chg="mod">
          <ac:chgData name="Paulo Alejandro Contrera Gosp" userId="b5b50ce6-9509-43a2-93e3-10dbb9867742" providerId="ADAL" clId="{AAEC3A68-E1EE-4A0D-B5AE-9811FA0AD9BE}" dt="2024-06-05T14:30:07.027" v="7" actId="14100"/>
          <ac:spMkLst>
            <pc:docMk/>
            <pc:sldMk cId="1404103953" sldId="256"/>
            <ac:spMk id="2" creationId="{A645DFA9-F3D6-55C4-F529-4C5826233196}"/>
          </ac:spMkLst>
        </pc:spChg>
      </pc:sldChg>
      <pc:sldChg chg="addSp delSp modSp mod">
        <pc:chgData name="Paulo Alejandro Contrera Gosp" userId="b5b50ce6-9509-43a2-93e3-10dbb9867742" providerId="ADAL" clId="{AAEC3A68-E1EE-4A0D-B5AE-9811FA0AD9BE}" dt="2024-06-05T15:31:34.794" v="42" actId="1076"/>
        <pc:sldMkLst>
          <pc:docMk/>
          <pc:sldMk cId="2215263985" sldId="264"/>
        </pc:sldMkLst>
        <pc:spChg chg="mod">
          <ac:chgData name="Paulo Alejandro Contrera Gosp" userId="b5b50ce6-9509-43a2-93e3-10dbb9867742" providerId="ADAL" clId="{AAEC3A68-E1EE-4A0D-B5AE-9811FA0AD9BE}" dt="2024-06-05T14:49:24.453" v="38" actId="1076"/>
          <ac:spMkLst>
            <pc:docMk/>
            <pc:sldMk cId="2215263985" sldId="264"/>
            <ac:spMk id="2" creationId="{184C9887-354A-2BB8-1B5C-2575F648F69F}"/>
          </ac:spMkLst>
        </pc:spChg>
        <pc:spChg chg="add mod">
          <ac:chgData name="Paulo Alejandro Contrera Gosp" userId="b5b50ce6-9509-43a2-93e3-10dbb9867742" providerId="ADAL" clId="{AAEC3A68-E1EE-4A0D-B5AE-9811FA0AD9BE}" dt="2024-06-05T15:31:19.957" v="39" actId="478"/>
          <ac:spMkLst>
            <pc:docMk/>
            <pc:sldMk cId="2215263985" sldId="264"/>
            <ac:spMk id="4" creationId="{52BF0D1C-C1A0-EB23-19AA-E04302B399A9}"/>
          </ac:spMkLst>
        </pc:spChg>
        <pc:picChg chg="del">
          <ac:chgData name="Paulo Alejandro Contrera Gosp" userId="b5b50ce6-9509-43a2-93e3-10dbb9867742" providerId="ADAL" clId="{AAEC3A68-E1EE-4A0D-B5AE-9811FA0AD9BE}" dt="2024-06-05T15:31:19.957" v="39" actId="478"/>
          <ac:picMkLst>
            <pc:docMk/>
            <pc:sldMk cId="2215263985" sldId="264"/>
            <ac:picMk id="6" creationId="{638134C8-87C1-2353-EDFD-414B46409F7F}"/>
          </ac:picMkLst>
        </pc:picChg>
        <pc:picChg chg="add mod">
          <ac:chgData name="Paulo Alejandro Contrera Gosp" userId="b5b50ce6-9509-43a2-93e3-10dbb9867742" providerId="ADAL" clId="{AAEC3A68-E1EE-4A0D-B5AE-9811FA0AD9BE}" dt="2024-06-05T15:31:34.794" v="42" actId="1076"/>
          <ac:picMkLst>
            <pc:docMk/>
            <pc:sldMk cId="2215263985" sldId="264"/>
            <ac:picMk id="7" creationId="{B8AA3509-13D0-8C17-2812-B1AD31031D47}"/>
          </ac:picMkLst>
        </pc:picChg>
      </pc:sldChg>
      <pc:sldChg chg="modSp new mod">
        <pc:chgData name="Paulo Alejandro Contrera Gosp" userId="b5b50ce6-9509-43a2-93e3-10dbb9867742" providerId="ADAL" clId="{AAEC3A68-E1EE-4A0D-B5AE-9811FA0AD9BE}" dt="2024-06-05T14:46:53.244" v="34" actId="20577"/>
        <pc:sldMkLst>
          <pc:docMk/>
          <pc:sldMk cId="187956636" sldId="268"/>
        </pc:sldMkLst>
        <pc:spChg chg="mod">
          <ac:chgData name="Paulo Alejandro Contrera Gosp" userId="b5b50ce6-9509-43a2-93e3-10dbb9867742" providerId="ADAL" clId="{AAEC3A68-E1EE-4A0D-B5AE-9811FA0AD9BE}" dt="2024-06-05T14:46:53.244" v="34" actId="20577"/>
          <ac:spMkLst>
            <pc:docMk/>
            <pc:sldMk cId="187956636" sldId="268"/>
            <ac:spMk id="2" creationId="{14967092-924C-B4AC-4A81-B0EB6AE63065}"/>
          </ac:spMkLst>
        </pc:spChg>
      </pc:sldChg>
      <pc:sldChg chg="addSp delSp modSp new mod setBg modNotesTx">
        <pc:chgData name="Paulo Alejandro Contrera Gosp" userId="b5b50ce6-9509-43a2-93e3-10dbb9867742" providerId="ADAL" clId="{AAEC3A68-E1EE-4A0D-B5AE-9811FA0AD9BE}" dt="2024-06-05T16:01:02.339" v="233"/>
        <pc:sldMkLst>
          <pc:docMk/>
          <pc:sldMk cId="3227491669" sldId="273"/>
        </pc:sldMkLst>
        <pc:spChg chg="mod">
          <ac:chgData name="Paulo Alejandro Contrera Gosp" userId="b5b50ce6-9509-43a2-93e3-10dbb9867742" providerId="ADAL" clId="{AAEC3A68-E1EE-4A0D-B5AE-9811FA0AD9BE}" dt="2024-06-05T15:44:47.135" v="138" actId="26606"/>
          <ac:spMkLst>
            <pc:docMk/>
            <pc:sldMk cId="3227491669" sldId="273"/>
            <ac:spMk id="2" creationId="{957EE249-A149-E04B-2D51-C793041321F7}"/>
          </ac:spMkLst>
        </pc:spChg>
        <pc:spChg chg="del">
          <ac:chgData name="Paulo Alejandro Contrera Gosp" userId="b5b50ce6-9509-43a2-93e3-10dbb9867742" providerId="ADAL" clId="{AAEC3A68-E1EE-4A0D-B5AE-9811FA0AD9BE}" dt="2024-06-05T15:40:24.105" v="44" actId="3680"/>
          <ac:spMkLst>
            <pc:docMk/>
            <pc:sldMk cId="3227491669" sldId="273"/>
            <ac:spMk id="3" creationId="{A0DA17A0-734D-01C8-45B3-1D7DECE41D2C}"/>
          </ac:spMkLst>
        </pc:spChg>
        <pc:spChg chg="add del mod">
          <ac:chgData name="Paulo Alejandro Contrera Gosp" userId="b5b50ce6-9509-43a2-93e3-10dbb9867742" providerId="ADAL" clId="{AAEC3A68-E1EE-4A0D-B5AE-9811FA0AD9BE}" dt="2024-06-05T15:44:22.197" v="135"/>
          <ac:spMkLst>
            <pc:docMk/>
            <pc:sldMk cId="3227491669" sldId="273"/>
            <ac:spMk id="6" creationId="{5481B35C-C8A8-8998-F527-21672A0483E6}"/>
          </ac:spMkLst>
        </pc:spChg>
        <pc:spChg chg="add">
          <ac:chgData name="Paulo Alejandro Contrera Gosp" userId="b5b50ce6-9509-43a2-93e3-10dbb9867742" providerId="ADAL" clId="{AAEC3A68-E1EE-4A0D-B5AE-9811FA0AD9BE}" dt="2024-06-05T15:44:47.135" v="138" actId="26606"/>
          <ac:spMkLst>
            <pc:docMk/>
            <pc:sldMk cId="3227491669" sldId="273"/>
            <ac:spMk id="9" creationId="{562A2D2A-418A-44CF-BDFA-DF226CCC27B5}"/>
          </ac:spMkLst>
        </pc:spChg>
        <pc:spChg chg="add">
          <ac:chgData name="Paulo Alejandro Contrera Gosp" userId="b5b50ce6-9509-43a2-93e3-10dbb9867742" providerId="ADAL" clId="{AAEC3A68-E1EE-4A0D-B5AE-9811FA0AD9BE}" dt="2024-06-05T15:44:47.135" v="138" actId="26606"/>
          <ac:spMkLst>
            <pc:docMk/>
            <pc:sldMk cId="3227491669" sldId="273"/>
            <ac:spMk id="10" creationId="{AED2F08D-1D29-4936-B7D6-9F88442A0139}"/>
          </ac:spMkLst>
        </pc:spChg>
        <pc:spChg chg="add del">
          <ac:chgData name="Paulo Alejandro Contrera Gosp" userId="b5b50ce6-9509-43a2-93e3-10dbb9867742" providerId="ADAL" clId="{AAEC3A68-E1EE-4A0D-B5AE-9811FA0AD9BE}" dt="2024-06-05T15:44:40.573" v="137" actId="26606"/>
          <ac:spMkLst>
            <pc:docMk/>
            <pc:sldMk cId="3227491669" sldId="273"/>
            <ac:spMk id="12" creationId="{FF28492A-DDDF-4C12-AE60-3EA02D8D20CD}"/>
          </ac:spMkLst>
        </pc:spChg>
        <pc:spChg chg="add del">
          <ac:chgData name="Paulo Alejandro Contrera Gosp" userId="b5b50ce6-9509-43a2-93e3-10dbb9867742" providerId="ADAL" clId="{AAEC3A68-E1EE-4A0D-B5AE-9811FA0AD9BE}" dt="2024-06-05T15:44:40.573" v="137" actId="26606"/>
          <ac:spMkLst>
            <pc:docMk/>
            <pc:sldMk cId="3227491669" sldId="273"/>
            <ac:spMk id="14" creationId="{E063DF58-06E6-4ED6-947D-1490C2F718F8}"/>
          </ac:spMkLst>
        </pc:spChg>
        <pc:spChg chg="add">
          <ac:chgData name="Paulo Alejandro Contrera Gosp" userId="b5b50ce6-9509-43a2-93e3-10dbb9867742" providerId="ADAL" clId="{AAEC3A68-E1EE-4A0D-B5AE-9811FA0AD9BE}" dt="2024-06-05T15:44:47.135" v="138" actId="26606"/>
          <ac:spMkLst>
            <pc:docMk/>
            <pc:sldMk cId="3227491669" sldId="273"/>
            <ac:spMk id="16" creationId="{FC727D49-D2FD-46AD-8B1A-11C9E5D9AEBB}"/>
          </ac:spMkLst>
        </pc:spChg>
        <pc:spChg chg="add">
          <ac:chgData name="Paulo Alejandro Contrera Gosp" userId="b5b50ce6-9509-43a2-93e3-10dbb9867742" providerId="ADAL" clId="{AAEC3A68-E1EE-4A0D-B5AE-9811FA0AD9BE}" dt="2024-06-05T15:44:47.135" v="138" actId="26606"/>
          <ac:spMkLst>
            <pc:docMk/>
            <pc:sldMk cId="3227491669" sldId="273"/>
            <ac:spMk id="18" creationId="{77DB1C2B-A281-41EA-98EB-489A3DCD6855}"/>
          </ac:spMkLst>
        </pc:spChg>
        <pc:graphicFrameChg chg="add del mod ord modGraphic">
          <ac:chgData name="Paulo Alejandro Contrera Gosp" userId="b5b50ce6-9509-43a2-93e3-10dbb9867742" providerId="ADAL" clId="{AAEC3A68-E1EE-4A0D-B5AE-9811FA0AD9BE}" dt="2024-06-05T15:44:21.013" v="134" actId="478"/>
          <ac:graphicFrameMkLst>
            <pc:docMk/>
            <pc:sldMk cId="3227491669" sldId="273"/>
            <ac:graphicFrameMk id="4" creationId="{74D647A5-F72C-F30F-7517-4918DE16986F}"/>
          </ac:graphicFrameMkLst>
        </pc:graphicFrameChg>
        <pc:graphicFrameChg chg="add mod modGraphic">
          <ac:chgData name="Paulo Alejandro Contrera Gosp" userId="b5b50ce6-9509-43a2-93e3-10dbb9867742" providerId="ADAL" clId="{AAEC3A68-E1EE-4A0D-B5AE-9811FA0AD9BE}" dt="2024-06-05T15:44:47.135" v="138" actId="26606"/>
          <ac:graphicFrameMkLst>
            <pc:docMk/>
            <pc:sldMk cId="3227491669" sldId="273"/>
            <ac:graphicFrameMk id="7" creationId="{618CA3A3-115D-A3AA-F9B2-674BAFDCDF77}"/>
          </ac:graphicFrameMkLst>
        </pc:graphicFrameChg>
      </pc:sldChg>
      <pc:sldChg chg="modSp add mod ord">
        <pc:chgData name="Paulo Alejandro Contrera Gosp" userId="b5b50ce6-9509-43a2-93e3-10dbb9867742" providerId="ADAL" clId="{AAEC3A68-E1EE-4A0D-B5AE-9811FA0AD9BE}" dt="2024-06-05T15:51:24.440" v="178" actId="20577"/>
        <pc:sldMkLst>
          <pc:docMk/>
          <pc:sldMk cId="3371036129" sldId="274"/>
        </pc:sldMkLst>
        <pc:spChg chg="mod">
          <ac:chgData name="Paulo Alejandro Contrera Gosp" userId="b5b50ce6-9509-43a2-93e3-10dbb9867742" providerId="ADAL" clId="{AAEC3A68-E1EE-4A0D-B5AE-9811FA0AD9BE}" dt="2024-06-05T15:51:24.440" v="178" actId="20577"/>
          <ac:spMkLst>
            <pc:docMk/>
            <pc:sldMk cId="3371036129" sldId="274"/>
            <ac:spMk id="2" creationId="{3FC33A0A-508D-D8ED-2B1F-7FFD00CC6E8F}"/>
          </ac:spMkLst>
        </pc:spChg>
      </pc:sldChg>
      <pc:sldChg chg="modSp new del mod">
        <pc:chgData name="Paulo Alejandro Contrera Gosp" userId="b5b50ce6-9509-43a2-93e3-10dbb9867742" providerId="ADAL" clId="{AAEC3A68-E1EE-4A0D-B5AE-9811FA0AD9BE}" dt="2024-06-05T15:52:41.964" v="221" actId="2696"/>
        <pc:sldMkLst>
          <pc:docMk/>
          <pc:sldMk cId="66223758" sldId="275"/>
        </pc:sldMkLst>
        <pc:spChg chg="mod">
          <ac:chgData name="Paulo Alejandro Contrera Gosp" userId="b5b50ce6-9509-43a2-93e3-10dbb9867742" providerId="ADAL" clId="{AAEC3A68-E1EE-4A0D-B5AE-9811FA0AD9BE}" dt="2024-06-05T15:52:04.610" v="194" actId="20577"/>
          <ac:spMkLst>
            <pc:docMk/>
            <pc:sldMk cId="66223758" sldId="275"/>
            <ac:spMk id="2" creationId="{6B8C3E65-0D2E-1240-7239-2B3D187D02C0}"/>
          </ac:spMkLst>
        </pc:spChg>
      </pc:sldChg>
      <pc:sldChg chg="addSp modSp new mod setBg">
        <pc:chgData name="Paulo Alejandro Contrera Gosp" userId="b5b50ce6-9509-43a2-93e3-10dbb9867742" providerId="ADAL" clId="{AAEC3A68-E1EE-4A0D-B5AE-9811FA0AD9BE}" dt="2024-06-05T15:52:34.736" v="220" actId="26606"/>
        <pc:sldMkLst>
          <pc:docMk/>
          <pc:sldMk cId="3728092922" sldId="276"/>
        </pc:sldMkLst>
        <pc:spChg chg="mod">
          <ac:chgData name="Paulo Alejandro Contrera Gosp" userId="b5b50ce6-9509-43a2-93e3-10dbb9867742" providerId="ADAL" clId="{AAEC3A68-E1EE-4A0D-B5AE-9811FA0AD9BE}" dt="2024-06-05T15:52:34.736" v="220" actId="26606"/>
          <ac:spMkLst>
            <pc:docMk/>
            <pc:sldMk cId="3728092922" sldId="276"/>
            <ac:spMk id="2" creationId="{E4F39BEC-92C6-2C0E-2F26-E10A43835FA7}"/>
          </ac:spMkLst>
        </pc:spChg>
        <pc:spChg chg="mod">
          <ac:chgData name="Paulo Alejandro Contrera Gosp" userId="b5b50ce6-9509-43a2-93e3-10dbb9867742" providerId="ADAL" clId="{AAEC3A68-E1EE-4A0D-B5AE-9811FA0AD9BE}" dt="2024-06-05T15:52:34.736" v="220" actId="26606"/>
          <ac:spMkLst>
            <pc:docMk/>
            <pc:sldMk cId="3728092922" sldId="276"/>
            <ac:spMk id="3" creationId="{B61924A7-098C-9F94-8DE7-AB9A753D3F8B}"/>
          </ac:spMkLst>
        </pc:spChg>
        <pc:spChg chg="add">
          <ac:chgData name="Paulo Alejandro Contrera Gosp" userId="b5b50ce6-9509-43a2-93e3-10dbb9867742" providerId="ADAL" clId="{AAEC3A68-E1EE-4A0D-B5AE-9811FA0AD9BE}" dt="2024-06-05T15:52:34.736" v="220" actId="26606"/>
          <ac:spMkLst>
            <pc:docMk/>
            <pc:sldMk cId="3728092922" sldId="276"/>
            <ac:spMk id="8" creationId="{50A14530-38F7-43A0-91E9-9BD028AD5C48}"/>
          </ac:spMkLst>
        </pc:spChg>
        <pc:spChg chg="add">
          <ac:chgData name="Paulo Alejandro Contrera Gosp" userId="b5b50ce6-9509-43a2-93e3-10dbb9867742" providerId="ADAL" clId="{AAEC3A68-E1EE-4A0D-B5AE-9811FA0AD9BE}" dt="2024-06-05T15:52:34.736" v="220" actId="26606"/>
          <ac:spMkLst>
            <pc:docMk/>
            <pc:sldMk cId="3728092922" sldId="276"/>
            <ac:spMk id="10" creationId="{7EDB149B-DB67-4C53-808C-EE379FD8D7C9}"/>
          </ac:spMkLst>
        </pc:spChg>
        <pc:spChg chg="add">
          <ac:chgData name="Paulo Alejandro Contrera Gosp" userId="b5b50ce6-9509-43a2-93e3-10dbb9867742" providerId="ADAL" clId="{AAEC3A68-E1EE-4A0D-B5AE-9811FA0AD9BE}" dt="2024-06-05T15:52:34.736" v="220" actId="26606"/>
          <ac:spMkLst>
            <pc:docMk/>
            <pc:sldMk cId="3728092922" sldId="276"/>
            <ac:spMk id="12" creationId="{D262D5AD-C652-4791-8642-9497C61C85A0}"/>
          </ac:spMkLst>
        </pc:spChg>
        <pc:spChg chg="add">
          <ac:chgData name="Paulo Alejandro Contrera Gosp" userId="b5b50ce6-9509-43a2-93e3-10dbb9867742" providerId="ADAL" clId="{AAEC3A68-E1EE-4A0D-B5AE-9811FA0AD9BE}" dt="2024-06-05T15:52:34.736" v="220" actId="26606"/>
          <ac:spMkLst>
            <pc:docMk/>
            <pc:sldMk cId="3728092922" sldId="276"/>
            <ac:spMk id="14" creationId="{F75B8986-8BAA-4E28-BAA9-C57D508FA5D2}"/>
          </ac:spMkLst>
        </pc:spChg>
      </pc:sldChg>
      <pc:sldChg chg="add ord">
        <pc:chgData name="Paulo Alejandro Contrera Gosp" userId="b5b50ce6-9509-43a2-93e3-10dbb9867742" providerId="ADAL" clId="{AAEC3A68-E1EE-4A0D-B5AE-9811FA0AD9BE}" dt="2024-06-05T15:54:02.897" v="224"/>
        <pc:sldMkLst>
          <pc:docMk/>
          <pc:sldMk cId="3895970560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7E22E-0435-4F34-BA66-E582094CA3D7}" type="datetimeFigureOut">
              <a:rPr lang="es-AR" smtClean="0"/>
              <a:t>5/6/2024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B0FD9-5C79-4056-A50B-BB8A1075888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871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0" i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s-MX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es una biblioteca </a:t>
            </a:r>
            <a:r>
              <a:rPr lang="es-MX" b="0" i="0" err="1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s-MX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de código abierto</a:t>
            </a:r>
          </a:p>
          <a:p>
            <a:r>
              <a:rPr lang="es-MX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No un </a:t>
            </a:r>
            <a:r>
              <a:rPr lang="es-AR" b="0" i="0" err="1">
                <a:solidFill>
                  <a:srgbClr val="E2EEFF"/>
                </a:solidFill>
                <a:effectLst/>
                <a:latin typeface="Google Sans"/>
              </a:rPr>
              <a:t>framework</a:t>
            </a:r>
            <a:r>
              <a:rPr lang="es-AR" b="0" i="0">
                <a:solidFill>
                  <a:srgbClr val="BFBFBF"/>
                </a:solidFill>
                <a:effectLst/>
                <a:latin typeface="Google Sans"/>
              </a:rPr>
              <a:t> </a:t>
            </a:r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B0FD9-5C79-4056-A50B-BB8A1075888C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61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98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73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9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8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9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2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42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mpollas de vidrio con líquidos de colores">
            <a:extLst>
              <a:ext uri="{FF2B5EF4-FFF2-40B4-BE49-F238E27FC236}">
                <a16:creationId xmlns:a16="http://schemas.microsoft.com/office/drawing/2014/main" id="{B3670A65-432B-BD1E-6E6A-9B0B3576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77" b="9423"/>
          <a:stretch/>
        </p:blipFill>
        <p:spPr>
          <a:xfrm>
            <a:off x="1" y="-4463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45DFA9-F3D6-55C4-F529-4C5826233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953" y="2412786"/>
            <a:ext cx="4795001" cy="2823099"/>
          </a:xfrm>
        </p:spPr>
        <p:txBody>
          <a:bodyPr anchor="ctr">
            <a:normAutofit/>
          </a:bodyPr>
          <a:lstStyle/>
          <a:p>
            <a:pPr algn="ctr"/>
            <a:r>
              <a:rPr lang="es-ES" sz="2800"/>
              <a:t>Control de stock y temperatura </a:t>
            </a:r>
            <a:endParaRPr lang="es-AR" sz="1200">
              <a:solidFill>
                <a:srgbClr val="0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87F65C-A515-132E-2165-758B047E8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4625" y="4754873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s-AR">
                <a:solidFill>
                  <a:srgbClr val="FFFFFF"/>
                </a:solidFill>
              </a:rPr>
              <a:t>Luciano Moran</a:t>
            </a:r>
          </a:p>
          <a:p>
            <a:pPr algn="r"/>
            <a:r>
              <a:rPr lang="es-AR">
                <a:solidFill>
                  <a:srgbClr val="FFFFFF"/>
                </a:solidFill>
              </a:rPr>
              <a:t>Paulo </a:t>
            </a:r>
            <a:r>
              <a:rPr lang="es-AR" err="1">
                <a:solidFill>
                  <a:srgbClr val="FFFFFF"/>
                </a:solidFill>
              </a:rPr>
              <a:t>contrera</a:t>
            </a:r>
            <a:endParaRPr lang="es-A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4D258-4FA0-2AC1-C72A-6BB023984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FB218D5-4113-4932-85E2-DDB68850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3885F2-B999-4FF9-80EA-E2C531C1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1731ED-7FEE-45AA-8D71-B7B63E5ED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2010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D1C8CAD-5C9D-40C7-A67D-24E98048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52828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F15880-3116-308C-79BE-F8CE58ED8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3" y="1102865"/>
            <a:ext cx="4284912" cy="56671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1A94231-DB18-F1FF-B591-1DF6B6A72A0B}"/>
              </a:ext>
            </a:extLst>
          </p:cNvPr>
          <p:cNvSpPr txBox="1"/>
          <p:nvPr/>
        </p:nvSpPr>
        <p:spPr>
          <a:xfrm>
            <a:off x="492988" y="210308"/>
            <a:ext cx="56206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400" b="1" cap="all" spc="700">
                <a:latin typeface="+mj-lt"/>
                <a:ea typeface="+mj-ea"/>
                <a:cs typeface="+mj-cs"/>
              </a:rPr>
              <a:t>Sensor Digital Temperatura Ds18b20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FB879D-44E9-5137-0214-BC101392DD96}"/>
              </a:ext>
            </a:extLst>
          </p:cNvPr>
          <p:cNvSpPr txBox="1"/>
          <p:nvPr/>
        </p:nvSpPr>
        <p:spPr>
          <a:xfrm>
            <a:off x="4704553" y="5170364"/>
            <a:ext cx="3947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/>
              <a:t>Precisión de hasta 12 bits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Rango de -55ªC a 125ºC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/>
              <a:t>Margen de error de 0.5 grados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err="1"/>
              <a:t>Voltaje</a:t>
            </a:r>
            <a:r>
              <a:rPr lang="pt-BR"/>
              <a:t> operacional 3.0 - 5.5V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/>
              <a:t>Largo : 1metro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F59BC62-A128-5AF5-7DF8-D58EF293B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111" y="804137"/>
            <a:ext cx="4981575" cy="40576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61B9EEB-6941-5B34-DBEB-00ACB5BD8905}"/>
              </a:ext>
            </a:extLst>
          </p:cNvPr>
          <p:cNvSpPr txBox="1"/>
          <p:nvPr/>
        </p:nvSpPr>
        <p:spPr>
          <a:xfrm>
            <a:off x="7489372" y="288052"/>
            <a:ext cx="5620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400" b="1" cap="all" spc="700">
                <a:latin typeface="+mj-lt"/>
                <a:ea typeface="+mj-ea"/>
                <a:cs typeface="+mj-cs"/>
              </a:rPr>
              <a:t>Módulo sim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0D4ABE-F26D-7B7B-921F-72BC19C87BBD}"/>
              </a:ext>
            </a:extLst>
          </p:cNvPr>
          <p:cNvSpPr txBox="1"/>
          <p:nvPr/>
        </p:nvSpPr>
        <p:spPr>
          <a:xfrm>
            <a:off x="8946885" y="49162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>
                <a:solidFill>
                  <a:srgbClr val="151515"/>
                </a:solidFill>
                <a:effectLst/>
                <a:latin typeface="Open Sans" panose="020B0606030504020204" pitchFamily="34" charset="0"/>
              </a:rPr>
              <a:t>Voltaje: 3.7 -4.2V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597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4D258-4FA0-2AC1-C72A-6BB023984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FB218D5-4113-4932-85E2-DDB68850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3885F2-B999-4FF9-80EA-E2C531C1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1731ED-7FEE-45AA-8D71-B7B63E5ED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2010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D1C8CAD-5C9D-40C7-A67D-24E98048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52828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4D4C5-16BA-959F-6275-C4D090F94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98" y="1752991"/>
            <a:ext cx="4576474" cy="373017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18BDF5A-C47F-D1FC-6B5A-E84AD27E1C25}"/>
              </a:ext>
            </a:extLst>
          </p:cNvPr>
          <p:cNvSpPr txBox="1"/>
          <p:nvPr/>
        </p:nvSpPr>
        <p:spPr>
          <a:xfrm>
            <a:off x="610913" y="5616583"/>
            <a:ext cx="437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b="0" i="0" err="1">
                <a:solidFill>
                  <a:srgbClr val="151515"/>
                </a:solidFill>
                <a:effectLst/>
                <a:latin typeface="Open Sans" panose="020B0606030504020204" pitchFamily="34" charset="0"/>
              </a:rPr>
              <a:t>Type</a:t>
            </a:r>
            <a:r>
              <a:rPr lang="es-AR" b="0" i="0">
                <a:solidFill>
                  <a:srgbClr val="151515"/>
                </a:solidFill>
                <a:effectLst/>
                <a:latin typeface="Open Sans" panose="020B0606030504020204" pitchFamily="34" charset="0"/>
              </a:rPr>
              <a:t>-C 15W 3A 18650 </a:t>
            </a:r>
            <a:r>
              <a:rPr lang="es-AR" b="0" i="0" err="1">
                <a:solidFill>
                  <a:srgbClr val="151515"/>
                </a:solidFill>
                <a:effectLst/>
                <a:latin typeface="Open Sans" panose="020B0606030504020204" pitchFamily="34" charset="0"/>
              </a:rPr>
              <a:t>Lithium</a:t>
            </a:r>
            <a:r>
              <a:rPr lang="es-AR" b="0" i="0">
                <a:solidFill>
                  <a:srgbClr val="15151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AR" b="0" i="0" err="1">
                <a:solidFill>
                  <a:srgbClr val="151515"/>
                </a:solidFill>
                <a:effectLst/>
                <a:latin typeface="Open Sans" panose="020B0606030504020204" pitchFamily="34" charset="0"/>
              </a:rPr>
              <a:t>Battery</a:t>
            </a:r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30C2AE-FF5E-49A0-599E-CA9E8C67A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016" y="1663218"/>
            <a:ext cx="4782071" cy="42369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9FCF98F-1928-587F-1717-AAAE4C76A9D9}"/>
              </a:ext>
            </a:extLst>
          </p:cNvPr>
          <p:cNvSpPr txBox="1"/>
          <p:nvPr/>
        </p:nvSpPr>
        <p:spPr>
          <a:xfrm>
            <a:off x="711428" y="616505"/>
            <a:ext cx="4375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2400" b="1" cap="all" spc="700">
                <a:latin typeface="+mj-lt"/>
                <a:ea typeface="+mj-ea"/>
                <a:cs typeface="+mj-cs"/>
              </a:defRPr>
            </a:lvl1pPr>
          </a:lstStyle>
          <a:p>
            <a:r>
              <a:rPr lang="es-419"/>
              <a:t>Módulo UPS</a:t>
            </a:r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35B3CA-2FFD-A49B-39B6-2EA561EA0753}"/>
              </a:ext>
            </a:extLst>
          </p:cNvPr>
          <p:cNvSpPr txBox="1"/>
          <p:nvPr/>
        </p:nvSpPr>
        <p:spPr>
          <a:xfrm>
            <a:off x="7322683" y="616504"/>
            <a:ext cx="3795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400" b="1" cap="all" spc="700">
                <a:latin typeface="+mj-lt"/>
                <a:ea typeface="+mj-ea"/>
                <a:cs typeface="+mj-cs"/>
              </a:rPr>
              <a:t>Módulo</a:t>
            </a:r>
            <a:r>
              <a:rPr lang="es-419" sz="18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419" sz="2400" b="1" cap="all" spc="700">
                <a:latin typeface="+mj-lt"/>
                <a:ea typeface="+mj-ea"/>
                <a:cs typeface="+mj-cs"/>
              </a:rPr>
              <a:t>RFID</a:t>
            </a:r>
            <a:endParaRPr lang="es-AR" sz="2400" b="1" cap="all" spc="7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3201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1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4D258-4FA0-2AC1-C72A-6BB023984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FB218D5-4113-4932-85E2-DDB68850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3885F2-B999-4FF9-80EA-E2C531C1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1731ED-7FEE-45AA-8D71-B7B63E5ED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2010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D1C8CAD-5C9D-40C7-A67D-24E98048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52828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5B9A02-BE14-9B66-D6B3-FF9283C3545E}"/>
              </a:ext>
            </a:extLst>
          </p:cNvPr>
          <p:cNvSpPr txBox="1"/>
          <p:nvPr/>
        </p:nvSpPr>
        <p:spPr>
          <a:xfrm>
            <a:off x="7300747" y="2410847"/>
            <a:ext cx="60960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Voltaje de Alimentación (USB): 5V DC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Voltaje de Entradas/Salidas: 3.3V DC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Pines: 30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Pines Digitales GPIO: 24 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Pines PWM: 16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Pines Analógicos ADC: 18 (3.3V, 12bit)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Conversor Digital a Analógico DAC: 2 (8bit)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AR" b="0" i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pic>
        <p:nvPicPr>
          <p:cNvPr id="5122" name="Picture 2" descr="ESP32 Pinout, Datasheet, Features &amp; Applications - The Engineering Projects">
            <a:extLst>
              <a:ext uri="{FF2B5EF4-FFF2-40B4-BE49-F238E27FC236}">
                <a16:creationId xmlns:a16="http://schemas.microsoft.com/office/drawing/2014/main" id="{AB5457B7-0D29-B83C-E0B1-AE8DEAE8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2" y="369292"/>
            <a:ext cx="6572192" cy="510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2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7EE249-A149-E04B-2D51-C7930413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s-MX" sz="2400">
                <a:solidFill>
                  <a:srgbClr val="000000"/>
                </a:solidFill>
              </a:rPr>
              <a:t>Software</a:t>
            </a:r>
            <a:endParaRPr lang="es-AR" sz="2400">
              <a:solidFill>
                <a:srgbClr val="000000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618CA3A3-115D-A3AA-F9B2-674BAFDCD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295339"/>
              </p:ext>
            </p:extLst>
          </p:nvPr>
        </p:nvGraphicFramePr>
        <p:xfrm>
          <a:off x="1600199" y="2564537"/>
          <a:ext cx="9192299" cy="2402313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955168">
                  <a:extLst>
                    <a:ext uri="{9D8B030D-6E8A-4147-A177-3AD203B41FA5}">
                      <a16:colId xmlns:a16="http://schemas.microsoft.com/office/drawing/2014/main" val="2374351111"/>
                    </a:ext>
                  </a:extLst>
                </a:gridCol>
                <a:gridCol w="2354614">
                  <a:extLst>
                    <a:ext uri="{9D8B030D-6E8A-4147-A177-3AD203B41FA5}">
                      <a16:colId xmlns:a16="http://schemas.microsoft.com/office/drawing/2014/main" val="3335563694"/>
                    </a:ext>
                  </a:extLst>
                </a:gridCol>
                <a:gridCol w="2178388">
                  <a:extLst>
                    <a:ext uri="{9D8B030D-6E8A-4147-A177-3AD203B41FA5}">
                      <a16:colId xmlns:a16="http://schemas.microsoft.com/office/drawing/2014/main" val="1163299306"/>
                    </a:ext>
                  </a:extLst>
                </a:gridCol>
                <a:gridCol w="2704129">
                  <a:extLst>
                    <a:ext uri="{9D8B030D-6E8A-4147-A177-3AD203B41FA5}">
                      <a16:colId xmlns:a16="http://schemas.microsoft.com/office/drawing/2014/main" val="2772180403"/>
                    </a:ext>
                  </a:extLst>
                </a:gridCol>
              </a:tblGrid>
              <a:tr h="800771">
                <a:tc>
                  <a:txBody>
                    <a:bodyPr/>
                    <a:lstStyle/>
                    <a:p>
                      <a:endParaRPr lang="es-AR" sz="2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9930" marR="169177" marT="169177" marB="1691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600" b="0" cap="none" spc="0">
                          <a:solidFill>
                            <a:srgbClr val="E9F1D5"/>
                          </a:solidFill>
                        </a:rPr>
                        <a:t>Front </a:t>
                      </a:r>
                      <a:r>
                        <a:rPr lang="es-MX" sz="2600" b="0" cap="none" spc="0" err="1">
                          <a:solidFill>
                            <a:srgbClr val="E9F1D5"/>
                          </a:solidFill>
                        </a:rPr>
                        <a:t>end</a:t>
                      </a:r>
                      <a:endParaRPr lang="es-AR" sz="2600" b="0" cap="none" spc="0">
                        <a:solidFill>
                          <a:srgbClr val="E9F1D5"/>
                        </a:solidFill>
                      </a:endParaRPr>
                    </a:p>
                  </a:txBody>
                  <a:tcPr marL="219930" marR="169177" marT="169177" marB="1691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600" b="0" cap="none" spc="0">
                          <a:solidFill>
                            <a:schemeClr val="bg1"/>
                          </a:solidFill>
                        </a:rPr>
                        <a:t>Backend</a:t>
                      </a:r>
                      <a:endParaRPr lang="es-AR" sz="2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9930" marR="169177" marT="169177" marB="1691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600" b="0" cap="none" spc="0">
                          <a:solidFill>
                            <a:schemeClr val="bg1"/>
                          </a:solidFill>
                        </a:rPr>
                        <a:t>Base de datos</a:t>
                      </a:r>
                      <a:endParaRPr lang="es-AR" sz="2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9930" marR="169177" marT="169177" marB="1691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1772"/>
                  </a:ext>
                </a:extLst>
              </a:tr>
              <a:tr h="800771">
                <a:tc>
                  <a:txBody>
                    <a:bodyPr/>
                    <a:lstStyle/>
                    <a:p>
                      <a:r>
                        <a:rPr lang="es-MX" sz="2600" cap="none" spc="0">
                          <a:solidFill>
                            <a:schemeClr val="bg1"/>
                          </a:solidFill>
                        </a:rPr>
                        <a:t>Lenguaje</a:t>
                      </a:r>
                      <a:endParaRPr lang="es-AR" sz="260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9930" marR="169177" marT="169177" marB="169177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600" cap="none" spc="0">
                          <a:solidFill>
                            <a:schemeClr val="bg1"/>
                          </a:solidFill>
                        </a:rPr>
                        <a:t>React.js</a:t>
                      </a:r>
                      <a:endParaRPr lang="es-AR" sz="260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9930" marR="169177" marT="169177" marB="1691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600" cap="none" spc="0">
                          <a:solidFill>
                            <a:schemeClr val="bg1"/>
                          </a:solidFill>
                        </a:rPr>
                        <a:t>PHP</a:t>
                      </a:r>
                      <a:endParaRPr lang="es-AR" sz="260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9930" marR="169177" marT="169177" marB="1691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600" cap="none" spc="0">
                          <a:solidFill>
                            <a:schemeClr val="bg1"/>
                          </a:solidFill>
                        </a:rPr>
                        <a:t>MySQL</a:t>
                      </a:r>
                      <a:endParaRPr lang="es-AR" sz="260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9930" marR="169177" marT="169177" marB="1691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569865"/>
                  </a:ext>
                </a:extLst>
              </a:tr>
              <a:tr h="800771">
                <a:tc>
                  <a:txBody>
                    <a:bodyPr/>
                    <a:lstStyle/>
                    <a:p>
                      <a:r>
                        <a:rPr lang="es-MX" sz="2600" cap="none" spc="0">
                          <a:solidFill>
                            <a:schemeClr val="bg1"/>
                          </a:solidFill>
                        </a:rPr>
                        <a:t>Librerias</a:t>
                      </a:r>
                      <a:endParaRPr lang="es-AR" sz="260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9930" marR="169177" marT="169177" marB="1691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2600" cap="none" spc="0">
                          <a:solidFill>
                            <a:schemeClr val="bg1"/>
                          </a:solidFill>
                        </a:rPr>
                        <a:t>recharts.org</a:t>
                      </a:r>
                    </a:p>
                  </a:txBody>
                  <a:tcPr marL="219930" marR="169177" marT="169177" marB="1691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2600" cap="none" spc="0">
                          <a:solidFill>
                            <a:schemeClr val="bg1"/>
                          </a:solidFill>
                        </a:rPr>
                        <a:t>PHPMailer</a:t>
                      </a:r>
                    </a:p>
                  </a:txBody>
                  <a:tcPr marL="219930" marR="169177" marT="169177" marB="1691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2600" cap="none" spc="0">
                        <a:solidFill>
                          <a:schemeClr val="bg1"/>
                        </a:solidFill>
                      </a:endParaRPr>
                    </a:p>
                  </a:txBody>
                  <a:tcPr marL="219930" marR="169177" marT="169177" marB="16917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66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9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A14530-38F7-43A0-91E9-9BD028AD5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EDB149B-DB67-4C53-808C-EE379FD8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915" y="1629507"/>
            <a:ext cx="5246915" cy="5246915"/>
          </a:xfrm>
          <a:custGeom>
            <a:avLst/>
            <a:gdLst>
              <a:gd name="connsiteX0" fmla="*/ 0 w 5246915"/>
              <a:gd name="connsiteY0" fmla="*/ 5246915 h 5246915"/>
              <a:gd name="connsiteX1" fmla="*/ 5246915 w 5246915"/>
              <a:gd name="connsiteY1" fmla="*/ 0 h 5246915"/>
              <a:gd name="connsiteX2" fmla="*/ 0 w 5246915"/>
              <a:gd name="connsiteY2" fmla="*/ 0 h 524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915" h="5246915">
                <a:moveTo>
                  <a:pt x="0" y="5246915"/>
                </a:moveTo>
                <a:lnTo>
                  <a:pt x="5246915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262D5AD-C652-4791-8642-9497C61C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337899" y="0"/>
            <a:ext cx="2854101" cy="2830286"/>
          </a:xfrm>
          <a:custGeom>
            <a:avLst/>
            <a:gdLst>
              <a:gd name="connsiteX0" fmla="*/ 0 w 6918934"/>
              <a:gd name="connsiteY0" fmla="*/ 0 h 6861203"/>
              <a:gd name="connsiteX1" fmla="*/ 6918934 w 6918934"/>
              <a:gd name="connsiteY1" fmla="*/ 0 h 6861203"/>
              <a:gd name="connsiteX2" fmla="*/ 6918934 w 6918934"/>
              <a:gd name="connsiteY2" fmla="*/ 6861203 h 6861203"/>
              <a:gd name="connsiteX3" fmla="*/ 0 w 6918934"/>
              <a:gd name="connsiteY3" fmla="*/ 6861203 h 6861203"/>
              <a:gd name="connsiteX4" fmla="*/ 0 w 6918934"/>
              <a:gd name="connsiteY4" fmla="*/ 0 h 6861203"/>
              <a:gd name="connsiteX0" fmla="*/ 0 w 6918934"/>
              <a:gd name="connsiteY0" fmla="*/ 0 h 6861203"/>
              <a:gd name="connsiteX1" fmla="*/ 6918934 w 6918934"/>
              <a:gd name="connsiteY1" fmla="*/ 6861203 h 6861203"/>
              <a:gd name="connsiteX2" fmla="*/ 0 w 6918934"/>
              <a:gd name="connsiteY2" fmla="*/ 6861203 h 6861203"/>
              <a:gd name="connsiteX3" fmla="*/ 0 w 6918934"/>
              <a:gd name="connsiteY3" fmla="*/ 0 h 686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8934" h="6861203">
                <a:moveTo>
                  <a:pt x="0" y="0"/>
                </a:moveTo>
                <a:lnTo>
                  <a:pt x="6918934" y="6861203"/>
                </a:lnTo>
                <a:lnTo>
                  <a:pt x="0" y="68612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B8986-8BAA-4E28-BAA9-C57D508F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0481" y="1374192"/>
            <a:ext cx="9626600" cy="4154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651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F39BEC-92C6-2C0E-2F26-E10A43835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1681" y="1797271"/>
            <a:ext cx="6875059" cy="2243100"/>
          </a:xfrm>
        </p:spPr>
        <p:txBody>
          <a:bodyPr anchor="t">
            <a:normAutofit/>
          </a:bodyPr>
          <a:lstStyle/>
          <a:p>
            <a:r>
              <a:rPr lang="es-MX">
                <a:solidFill>
                  <a:srgbClr val="000000"/>
                </a:solidFill>
              </a:rPr>
              <a:t>Preguntas</a:t>
            </a:r>
            <a:endParaRPr lang="es-AR">
              <a:solidFill>
                <a:srgbClr val="0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1924A7-098C-9F94-8DE7-AB9A753D3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0" y="4236244"/>
            <a:ext cx="6875058" cy="729651"/>
          </a:xfrm>
        </p:spPr>
        <p:txBody>
          <a:bodyPr anchor="b">
            <a:normAutofit/>
          </a:bodyPr>
          <a:lstStyle/>
          <a:p>
            <a:r>
              <a:rPr lang="es-MX">
                <a:solidFill>
                  <a:srgbClr val="000000"/>
                </a:solidFill>
              </a:rPr>
              <a:t>Muchas Gracias</a:t>
            </a:r>
            <a:endParaRPr lang="es-A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3E2529-24A5-BC20-E739-ABF14229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C443F2-9435-CF45-58CF-90814824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s-AR"/>
              <a:t>Problemática de las Vacunas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361F1-2339-82B3-974E-B6630015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es-AR"/>
              <a:t>Cortes de energía que  afectan a zonas rurales</a:t>
            </a:r>
          </a:p>
          <a:p>
            <a:r>
              <a:rPr lang="es-AR"/>
              <a:t>Perdidas de cadena de frio, provocando baja de efectiva y descartes de vacunas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rsona usando una jeringa">
            <a:extLst>
              <a:ext uri="{FF2B5EF4-FFF2-40B4-BE49-F238E27FC236}">
                <a16:creationId xmlns:a16="http://schemas.microsoft.com/office/drawing/2014/main" id="{EF36FF4D-BE09-319B-95AF-7B06A4841B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08" r="31655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42426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4B639-CB69-51CA-3AA1-630AB00C1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532" y="2425699"/>
            <a:ext cx="4192348" cy="2006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en-US" spc="1300">
                <a:solidFill>
                  <a:srgbClr val="000000"/>
                </a:solidFill>
              </a:rPr>
              <a:t>Hospital Alfredo Italo </a:t>
            </a:r>
            <a:r>
              <a:rPr lang="en-US" spc="1300" err="1">
                <a:solidFill>
                  <a:srgbClr val="000000"/>
                </a:solidFill>
              </a:rPr>
              <a:t>Perrupato</a:t>
            </a:r>
            <a:endParaRPr lang="en-US" spc="1300">
              <a:solidFill>
                <a:srgbClr val="000000"/>
              </a:solidFill>
            </a:endParaRPr>
          </a:p>
        </p:txBody>
      </p:sp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502D00CA-0422-A9A3-D047-16CEDA6FE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61" b="7535"/>
          <a:stretch/>
        </p:blipFill>
        <p:spPr>
          <a:xfrm>
            <a:off x="0" y="-7450"/>
            <a:ext cx="5285413" cy="68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2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4900" y="1159866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96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BB85C-AA02-C3E9-7CC7-A97DA6AE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532" y="1975872"/>
            <a:ext cx="4527612" cy="28509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130000"/>
              </a:lnSpc>
            </a:pPr>
            <a:r>
              <a:rPr lang="en-US" spc="1300">
                <a:solidFill>
                  <a:srgbClr val="000000"/>
                </a:solidFill>
              </a:rPr>
              <a:t>Caso Real</a:t>
            </a:r>
            <a:br>
              <a:rPr lang="en-US" spc="1300">
                <a:solidFill>
                  <a:srgbClr val="000000"/>
                </a:solidFill>
              </a:rPr>
            </a:br>
            <a:r>
              <a:rPr lang="en-US" spc="1300">
                <a:solidFill>
                  <a:srgbClr val="000000"/>
                </a:solidFill>
              </a:rPr>
              <a:t>4 </a:t>
            </a:r>
            <a:r>
              <a:rPr lang="es-AR" spc="1300">
                <a:solidFill>
                  <a:srgbClr val="000000"/>
                </a:solidFill>
              </a:rPr>
              <a:t>Diciembre</a:t>
            </a:r>
            <a:br>
              <a:rPr lang="es-AR" spc="1300">
                <a:solidFill>
                  <a:srgbClr val="000000"/>
                </a:solidFill>
              </a:rPr>
            </a:br>
            <a:r>
              <a:rPr lang="es-AR" spc="1300">
                <a:solidFill>
                  <a:srgbClr val="000000"/>
                </a:solidFill>
              </a:rPr>
              <a:t>Centro de </a:t>
            </a:r>
            <a:br>
              <a:rPr lang="es-AR" spc="1300">
                <a:solidFill>
                  <a:srgbClr val="000000"/>
                </a:solidFill>
              </a:rPr>
            </a:br>
            <a:r>
              <a:rPr lang="es-AR" spc="1300">
                <a:solidFill>
                  <a:srgbClr val="000000"/>
                </a:solidFill>
              </a:rPr>
              <a:t>Salud</a:t>
            </a:r>
            <a:br>
              <a:rPr lang="es-AR" spc="1300">
                <a:solidFill>
                  <a:srgbClr val="000000"/>
                </a:solidFill>
              </a:rPr>
            </a:br>
            <a:r>
              <a:rPr lang="es-AR" spc="1300">
                <a:solidFill>
                  <a:srgbClr val="000000"/>
                </a:solidFill>
              </a:rPr>
              <a:t>N°242</a:t>
            </a:r>
          </a:p>
        </p:txBody>
      </p:sp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02B145DC-8663-58FC-1FF2-47ED1CDA3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330" b="12917"/>
          <a:stretch/>
        </p:blipFill>
        <p:spPr>
          <a:xfrm>
            <a:off x="-63336" y="0"/>
            <a:ext cx="5516380" cy="685901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AD2ACA9-46FA-BEBF-BED7-4476FED21AF4}"/>
              </a:ext>
            </a:extLst>
          </p:cNvPr>
          <p:cNvSpPr/>
          <p:nvPr/>
        </p:nvSpPr>
        <p:spPr>
          <a:xfrm>
            <a:off x="5876144" y="5687479"/>
            <a:ext cx="862814" cy="578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200"/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51126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67092-924C-B4AC-4A81-B0EB6AE6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Opciones en el mercado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4E49E-B49D-A779-00BB-B6B270729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95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ot">
            <a:extLst>
              <a:ext uri="{FF2B5EF4-FFF2-40B4-BE49-F238E27FC236}">
                <a16:creationId xmlns:a16="http://schemas.microsoft.com/office/drawing/2014/main" id="{7845A311-7BE0-8125-4538-89F934BF1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2" b="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3B2848-0C97-8861-BE2B-EE54AAA48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662" y="6173067"/>
            <a:ext cx="3346787" cy="68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7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E65CEE-9B91-881C-7637-522348A18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085"/>
            <a:ext cx="12219646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C9887-354A-2BB8-1B5C-2575F648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2" y="194872"/>
            <a:ext cx="10357666" cy="709763"/>
          </a:xfrm>
        </p:spPr>
        <p:txBody>
          <a:bodyPr>
            <a:normAutofit/>
          </a:bodyPr>
          <a:lstStyle/>
          <a:p>
            <a:r>
              <a:rPr lang="es-ES" sz="3200"/>
              <a:t>Control de stock y temperatura 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BF0D1C-C1A0-EB23-19AA-E04302B3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AA3509-13D0-8C17-2812-B1AD3103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21" y="930711"/>
            <a:ext cx="10735768" cy="587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6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1764-F824-D3A0-5F3F-70D67B829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33A0A-508D-D8ED-2B1F-7FFD00CC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Tecnologías</a:t>
            </a:r>
            <a:br>
              <a:rPr lang="es-MX"/>
            </a:br>
            <a:r>
              <a:rPr lang="es-MX"/>
              <a:t>a</a:t>
            </a:r>
            <a:br>
              <a:rPr lang="es-MX"/>
            </a:br>
            <a:r>
              <a:rPr lang="es-MX"/>
              <a:t>usar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538A6F-C46C-C79D-A148-9D214701E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103612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_2SEEDS">
      <a:dk1>
        <a:srgbClr val="000000"/>
      </a:dk1>
      <a:lt1>
        <a:srgbClr val="FFFFFF"/>
      </a:lt1>
      <a:dk2>
        <a:srgbClr val="1D2333"/>
      </a:dk2>
      <a:lt2>
        <a:srgbClr val="E4E2E8"/>
      </a:lt2>
      <a:accent1>
        <a:srgbClr val="8BAD39"/>
      </a:accent1>
      <a:accent2>
        <a:srgbClr val="AEA244"/>
      </a:accent2>
      <a:accent3>
        <a:srgbClr val="66B346"/>
      </a:accent3>
      <a:accent4>
        <a:srgbClr val="3B79B1"/>
      </a:accent4>
      <a:accent5>
        <a:srgbClr val="4D5AC3"/>
      </a:accent5>
      <a:accent6>
        <a:srgbClr val="5F3BB1"/>
      </a:accent6>
      <a:hlink>
        <a:srgbClr val="30907C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341e3b-dc8a-4447-97c7-63e68b1c39d3">
      <Terms xmlns="http://schemas.microsoft.com/office/infopath/2007/PartnerControls"/>
    </lcf76f155ced4ddcb4097134ff3c332f>
    <TaxCatchAll xmlns="74b5a84e-b814-4af1-80c6-5bab739503c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5BF92D0C8820429170FFD8285EF7D5" ma:contentTypeVersion="11" ma:contentTypeDescription="Crear nuevo documento." ma:contentTypeScope="" ma:versionID="760924a7cb50eaf608daa64388cac4e0">
  <xsd:schema xmlns:xsd="http://www.w3.org/2001/XMLSchema" xmlns:xs="http://www.w3.org/2001/XMLSchema" xmlns:p="http://schemas.microsoft.com/office/2006/metadata/properties" xmlns:ns2="ae341e3b-dc8a-4447-97c7-63e68b1c39d3" xmlns:ns3="74b5a84e-b814-4af1-80c6-5bab739503c4" targetNamespace="http://schemas.microsoft.com/office/2006/metadata/properties" ma:root="true" ma:fieldsID="a5fab6553dda0bc18a25a143b436ff5e" ns2:_="" ns3:_="">
    <xsd:import namespace="ae341e3b-dc8a-4447-97c7-63e68b1c39d3"/>
    <xsd:import namespace="74b5a84e-b814-4af1-80c6-5bab73950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41e3b-dc8a-4447-97c7-63e68b1c39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5b05fb4c-569a-4f6e-aa33-32bacf3077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5a84e-b814-4af1-80c6-5bab739503c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2d4eac5-839e-490e-8b8e-26826d8bf680}" ma:internalName="TaxCatchAll" ma:showField="CatchAllData" ma:web="74b5a84e-b814-4af1-80c6-5bab739503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51F04E-A33C-4FE4-89B2-2DB8B17998C8}">
  <ds:schemaRefs>
    <ds:schemaRef ds:uri="74b5a84e-b814-4af1-80c6-5bab739503c4"/>
    <ds:schemaRef ds:uri="ae341e3b-dc8a-4447-97c7-63e68b1c39d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5BF1560-A724-4CD5-93C1-4484EBC04302}">
  <ds:schemaRefs>
    <ds:schemaRef ds:uri="74b5a84e-b814-4af1-80c6-5bab739503c4"/>
    <ds:schemaRef ds:uri="ae341e3b-dc8a-4447-97c7-63e68b1c39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4AC044E-1F60-4B2D-BFBC-26759CFCF4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VeniceBeachVTI</vt:lpstr>
      <vt:lpstr>Control de stock y temperatura </vt:lpstr>
      <vt:lpstr>Problemática de las Vacunas</vt:lpstr>
      <vt:lpstr>Hospital Alfredo Italo Perrupato</vt:lpstr>
      <vt:lpstr>Caso Real 4 Diciembre Centro de  Salud N°242</vt:lpstr>
      <vt:lpstr>Opciones en el mercado</vt:lpstr>
      <vt:lpstr>PowerPoint Presentation</vt:lpstr>
      <vt:lpstr>PowerPoint Presentation</vt:lpstr>
      <vt:lpstr>Control de stock y temperatura </vt:lpstr>
      <vt:lpstr>Tecnologías a usar</vt:lpstr>
      <vt:lpstr>PowerPoint Presentation</vt:lpstr>
      <vt:lpstr>PowerPoint Presentation</vt:lpstr>
      <vt:lpstr>PowerPoint Presentation</vt:lpstr>
      <vt:lpstr>Software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mantenimiento centrado  en la confiabilidad</dc:title>
  <dc:creator>Paulo Contrera</dc:creator>
  <cp:revision>1</cp:revision>
  <dcterms:created xsi:type="dcterms:W3CDTF">2024-04-10T19:50:34Z</dcterms:created>
  <dcterms:modified xsi:type="dcterms:W3CDTF">2024-06-05T16:08:43Z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0x010100205BF92D0C8820429170FFD8285EF7D5</vt:lpwstr>
  </property>
  <property fmtid="{D5CDD505-2E9C-101B-9397-08002B2CF9AE}" pid="3" name="MediaServiceImageTags">
    <vt:lpwstr/>
  </property>
</Properties>
</file>