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3837"/>
  </p:normalViewPr>
  <p:slideViewPr>
    <p:cSldViewPr snapToGrid="0" snapToObjects="1">
      <p:cViewPr>
        <p:scale>
          <a:sx n="45" d="100"/>
          <a:sy n="45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778A3-840F-8744-A853-8939C39C946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B1D25-B217-3747-948B-013B1D8C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B1D25-B217-3747-948B-013B1D8CEB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2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9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1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8D23-D416-3E4B-8E78-DE7388150EFC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001A-5995-D047-9A48-93126B91BC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id="{833FBD78-4A03-964E-84CB-21DFB1A6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867" y="4306157"/>
            <a:ext cx="2111571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dirty="0"/>
              <a:t>﻿</a:t>
            </a:r>
            <a:r>
              <a:rPr lang="en-US" sz="4400" dirty="0"/>
              <a:t>Author 1</a:t>
            </a:r>
            <a:r>
              <a:rPr lang="en-US" sz="4400" baseline="30000" dirty="0"/>
              <a:t>1</a:t>
            </a:r>
            <a:r>
              <a:rPr lang="en-US" sz="4400" dirty="0"/>
              <a:t>, Author 2</a:t>
            </a:r>
            <a:r>
              <a:rPr lang="en-US" sz="4400" baseline="30000" dirty="0"/>
              <a:t>1</a:t>
            </a:r>
            <a:r>
              <a:rPr lang="en-US" sz="4400" dirty="0"/>
              <a:t>, Author 3</a:t>
            </a:r>
            <a:r>
              <a:rPr lang="en-US" sz="4400" baseline="30000" dirty="0"/>
              <a:t>2</a:t>
            </a:r>
            <a:r>
              <a:rPr lang="en-US" sz="4400" dirty="0"/>
              <a:t> </a:t>
            </a:r>
            <a:endParaRPr lang="en-US" sz="4400" baseline="30000" dirty="0"/>
          </a:p>
          <a:p>
            <a:pPr algn="ctr"/>
            <a:r>
              <a:rPr lang="en-US" sz="4000" baseline="30000" dirty="0"/>
              <a:t>1 </a:t>
            </a:r>
            <a:r>
              <a:rPr lang="en-US" sz="4000" dirty="0"/>
              <a:t>Affiliation 1,  </a:t>
            </a:r>
            <a:r>
              <a:rPr lang="en-US" sz="4000" baseline="30000" dirty="0"/>
              <a:t>2 </a:t>
            </a:r>
            <a:r>
              <a:rPr lang="en-US" sz="4000" dirty="0"/>
              <a:t>Affiliation 2</a:t>
            </a:r>
          </a:p>
        </p:txBody>
      </p:sp>
      <p:sp>
        <p:nvSpPr>
          <p:cNvPr id="8" name="Text Box 320">
            <a:extLst>
              <a:ext uri="{FF2B5EF4-FFF2-40B4-BE49-F238E27FC236}">
                <a16:creationId xmlns:a16="http://schemas.microsoft.com/office/drawing/2014/main" id="{4354D4EE-484F-844F-BA86-83393B1C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4" y="10934379"/>
            <a:ext cx="13716000" cy="828499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Text Box 320">
            <a:extLst>
              <a:ext uri="{FF2B5EF4-FFF2-40B4-BE49-F238E27FC236}">
                <a16:creationId xmlns:a16="http://schemas.microsoft.com/office/drawing/2014/main" id="{7746794B-E6C5-9F49-8265-BC62715C1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0489" y="34789765"/>
            <a:ext cx="13716000" cy="914400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Text Box 320">
            <a:extLst>
              <a:ext uri="{FF2B5EF4-FFF2-40B4-BE49-F238E27FC236}">
                <a16:creationId xmlns:a16="http://schemas.microsoft.com/office/drawing/2014/main" id="{6070D992-AB4C-CB45-83AE-3F453A43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5971" y="10934378"/>
            <a:ext cx="13716000" cy="828499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Section 3</a:t>
            </a:r>
          </a:p>
        </p:txBody>
      </p:sp>
      <p:sp>
        <p:nvSpPr>
          <p:cNvPr id="11" name="Text Box 320">
            <a:extLst>
              <a:ext uri="{FF2B5EF4-FFF2-40B4-BE49-F238E27FC236}">
                <a16:creationId xmlns:a16="http://schemas.microsoft.com/office/drawing/2014/main" id="{6F310E45-BE2F-BB4B-8D69-5A035FCA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34" y="17055045"/>
            <a:ext cx="13716000" cy="828499"/>
          </a:xfrm>
          <a:prstGeom prst="rect">
            <a:avLst/>
          </a:prstGeom>
          <a:solidFill>
            <a:srgbClr val="4579B9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Text Box 320">
            <a:extLst>
              <a:ext uri="{FF2B5EF4-FFF2-40B4-BE49-F238E27FC236}">
                <a16:creationId xmlns:a16="http://schemas.microsoft.com/office/drawing/2014/main" id="{5089E52B-AF18-784C-B87C-529A91AC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27" y="27434005"/>
            <a:ext cx="13581919" cy="828499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Section 2</a:t>
            </a:r>
          </a:p>
        </p:txBody>
      </p:sp>
      <p:sp>
        <p:nvSpPr>
          <p:cNvPr id="13" name="Text Box 320">
            <a:extLst>
              <a:ext uri="{FF2B5EF4-FFF2-40B4-BE49-F238E27FC236}">
                <a16:creationId xmlns:a16="http://schemas.microsoft.com/office/drawing/2014/main" id="{DC20B31D-B131-A94E-A37A-AA92AA2B8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0489" y="20673766"/>
            <a:ext cx="13716000" cy="828499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Section 4</a:t>
            </a:r>
          </a:p>
        </p:txBody>
      </p:sp>
      <p:sp>
        <p:nvSpPr>
          <p:cNvPr id="14" name="Text Box 320">
            <a:extLst>
              <a:ext uri="{FF2B5EF4-FFF2-40B4-BE49-F238E27FC236}">
                <a16:creationId xmlns:a16="http://schemas.microsoft.com/office/drawing/2014/main" id="{04D2B797-8764-1D4E-8AA9-EDFD6CCCA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82" y="17090809"/>
            <a:ext cx="13716000" cy="828499"/>
          </a:xfrm>
          <a:prstGeom prst="rect">
            <a:avLst/>
          </a:prstGeom>
          <a:solidFill>
            <a:srgbClr val="F0673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 lIns="88964" tIns="44483" rIns="88964" bIns="44483">
            <a:spAutoFit/>
          </a:bodyPr>
          <a:lstStyle>
            <a:lvl1pPr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90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</a:rPr>
              <a:t>Section 1</a:t>
            </a: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DE58F910-878E-8244-B83D-CE4A38F1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2" y="555271"/>
            <a:ext cx="6525708" cy="5898129"/>
          </a:xfrm>
          <a:prstGeom prst="rect">
            <a:avLst/>
          </a:prstGeom>
        </p:spPr>
      </p:pic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2145F51E-D9ED-4243-9240-FF23D3368A6F}"/>
              </a:ext>
            </a:extLst>
          </p:cNvPr>
          <p:cNvSpPr/>
          <p:nvPr/>
        </p:nvSpPr>
        <p:spPr>
          <a:xfrm>
            <a:off x="654825" y="613211"/>
            <a:ext cx="27490773" cy="41974216"/>
          </a:xfrm>
          <a:prstGeom prst="roundRect">
            <a:avLst>
              <a:gd name="adj" fmla="val 52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64D8661-0CF8-474D-9E25-BDF119A9F6B1}"/>
              </a:ext>
            </a:extLst>
          </p:cNvPr>
          <p:cNvSpPr/>
          <p:nvPr/>
        </p:nvSpPr>
        <p:spPr>
          <a:xfrm>
            <a:off x="6400801" y="1557959"/>
            <a:ext cx="21691170" cy="2415854"/>
          </a:xfrm>
          <a:prstGeom prst="roundRect">
            <a:avLst/>
          </a:prstGeom>
          <a:solidFill>
            <a:srgbClr val="F0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9" name="Picture 18" descr="A picture containing arrow&#10;&#10;Description automatically generated">
            <a:extLst>
              <a:ext uri="{FF2B5EF4-FFF2-40B4-BE49-F238E27FC236}">
                <a16:creationId xmlns:a16="http://schemas.microsoft.com/office/drawing/2014/main" id="{DC4E4ABB-0FF5-A74D-812D-295948ACD2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7" t="15556" b="34468"/>
          <a:stretch/>
        </p:blipFill>
        <p:spPr>
          <a:xfrm>
            <a:off x="24435835" y="933658"/>
            <a:ext cx="3030084" cy="313135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FC201C-670B-AC46-85B6-0C96E010170B}"/>
              </a:ext>
            </a:extLst>
          </p:cNvPr>
          <p:cNvGrpSpPr/>
          <p:nvPr/>
        </p:nvGrpSpPr>
        <p:grpSpPr>
          <a:xfrm>
            <a:off x="0" y="41441130"/>
            <a:ext cx="28800425" cy="1146297"/>
            <a:chOff x="-73791" y="5131774"/>
            <a:chExt cx="12192005" cy="6191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8238B4-DFDA-A84D-A924-27F6290DBB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-1" r="891" b="23557"/>
            <a:stretch/>
          </p:blipFill>
          <p:spPr>
            <a:xfrm>
              <a:off x="4012302" y="5415326"/>
              <a:ext cx="8105912" cy="3355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B5150F-667D-3C4F-B643-64C9E081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r="931" b="-33412"/>
            <a:stretch/>
          </p:blipFill>
          <p:spPr>
            <a:xfrm>
              <a:off x="4015613" y="5131774"/>
              <a:ext cx="8102599" cy="5856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12F0C51-AE63-664B-8097-28FAB9F622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r="41601" b="23556"/>
            <a:stretch/>
          </p:blipFill>
          <p:spPr>
            <a:xfrm flipH="1">
              <a:off x="-73790" y="5415327"/>
              <a:ext cx="4776304" cy="33557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5F4F5C-590D-9049-9587-9577F57C87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r="41885"/>
            <a:stretch/>
          </p:blipFill>
          <p:spPr>
            <a:xfrm flipH="1">
              <a:off x="-73791" y="5131774"/>
              <a:ext cx="4753113" cy="438975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B3DA7F33-7C97-3B4E-9450-0B24D58B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534" y="1666615"/>
            <a:ext cx="19879992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8912" tIns="219456" rIns="438912" bIns="219456" anchor="ctr"/>
          <a:lstStyle/>
          <a:p>
            <a:pPr algn="ctr" defTabSz="4389438">
              <a:defRPr/>
            </a:pPr>
            <a:r>
              <a:rPr lang="en-US" sz="7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Paper Title</a:t>
            </a:r>
          </a:p>
        </p:txBody>
      </p:sp>
    </p:spTree>
    <p:extLst>
      <p:ext uri="{BB962C8B-B14F-4D97-AF65-F5344CB8AC3E}">
        <p14:creationId xmlns:p14="http://schemas.microsoft.com/office/powerpoint/2010/main" val="4107435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29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Gehrke</dc:creator>
  <cp:lastModifiedBy>Tcharllys Viana de Sousa</cp:lastModifiedBy>
  <cp:revision>2</cp:revision>
  <dcterms:created xsi:type="dcterms:W3CDTF">2021-10-21T12:53:51Z</dcterms:created>
  <dcterms:modified xsi:type="dcterms:W3CDTF">2021-10-22T13:08:43Z</dcterms:modified>
</cp:coreProperties>
</file>