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sldIdLst>
    <p:sldId id="278" r:id="rId2"/>
    <p:sldId id="279" r:id="rId3"/>
    <p:sldId id="280" r:id="rId4"/>
    <p:sldId id="27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71F"/>
    <a:srgbClr val="F0860B"/>
    <a:srgbClr val="006DEF"/>
    <a:srgbClr val="17ABFB"/>
    <a:srgbClr val="7A9E94"/>
    <a:srgbClr val="46A291"/>
    <a:srgbClr val="1291DD"/>
    <a:srgbClr val="382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488"/>
  </p:normalViewPr>
  <p:slideViewPr>
    <p:cSldViewPr>
      <p:cViewPr varScale="1">
        <p:scale>
          <a:sx n="103" d="100"/>
          <a:sy n="103" d="100"/>
        </p:scale>
        <p:origin x="7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B9F7-C2BB-440F-A90A-6FE9778870E2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7DE0-6A2E-46DE-9A99-E916CCD0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09600" y="1875215"/>
            <a:ext cx="10972800" cy="2024549"/>
          </a:xfrm>
          <a:prstGeom prst="roundRect">
            <a:avLst/>
          </a:prstGeom>
          <a:solidFill>
            <a:srgbClr val="F0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52477"/>
            <a:ext cx="10363200" cy="1470025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76025"/>
            <a:ext cx="8534400" cy="7531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E40E29E-4CAC-8D4B-925C-2B7B584B0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97" y="32258"/>
            <a:ext cx="2192006" cy="1981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56E6BC-AFD2-0C44-AC6E-314F4FB26E9A}"/>
              </a:ext>
            </a:extLst>
          </p:cNvPr>
          <p:cNvGrpSpPr/>
          <p:nvPr userDrawn="1"/>
        </p:nvGrpSpPr>
        <p:grpSpPr>
          <a:xfrm>
            <a:off x="-5" y="6238878"/>
            <a:ext cx="12192005" cy="619123"/>
            <a:chOff x="-73791" y="5131774"/>
            <a:chExt cx="12192005" cy="6191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1DC1D4-9DD3-4C4E-994D-31882112C3A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-1" r="891" b="23557"/>
            <a:stretch/>
          </p:blipFill>
          <p:spPr>
            <a:xfrm>
              <a:off x="4012302" y="5415326"/>
              <a:ext cx="8105912" cy="3355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0B50B6-CD69-7E4F-987D-8A2D2F13155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931" b="-33412"/>
            <a:stretch/>
          </p:blipFill>
          <p:spPr>
            <a:xfrm>
              <a:off x="4015613" y="5131774"/>
              <a:ext cx="8102599" cy="5856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F87BA7-716F-DB41-A45C-884E765EF1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41601" b="23556"/>
            <a:stretch/>
          </p:blipFill>
          <p:spPr>
            <a:xfrm flipH="1">
              <a:off x="-73790" y="5415327"/>
              <a:ext cx="4776304" cy="335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A7B89-4137-6746-897B-E479EB86A2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41885"/>
            <a:stretch/>
          </p:blipFill>
          <p:spPr>
            <a:xfrm flipH="1">
              <a:off x="-73791" y="5131774"/>
              <a:ext cx="4753113" cy="438975"/>
            </a:xfrm>
            <a:prstGeom prst="rect">
              <a:avLst/>
            </a:prstGeom>
          </p:spPr>
        </p:pic>
      </p:grpSp>
      <p:pic>
        <p:nvPicPr>
          <p:cNvPr id="14" name="Picture 13" descr="A picture containing arrow&#10;&#10;Description automatically generated">
            <a:extLst>
              <a:ext uri="{FF2B5EF4-FFF2-40B4-BE49-F238E27FC236}">
                <a16:creationId xmlns:a16="http://schemas.microsoft.com/office/drawing/2014/main" id="{35113073-E8F5-6F45-9978-437478961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7" t="15556" b="34468"/>
          <a:stretch/>
        </p:blipFill>
        <p:spPr>
          <a:xfrm>
            <a:off x="7906473" y="848666"/>
            <a:ext cx="3657600" cy="34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299786"/>
            <a:ext cx="10570464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F801-1D16-4EE3-8913-17ECDACA01B2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38200" y="1219200"/>
            <a:ext cx="109206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164150-4338-B340-830E-C90C6FC65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182D50E1-BAE4-4645-B1BA-BE3802511D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6187149"/>
            <a:ext cx="2374900" cy="670851"/>
          </a:xfrm>
          <a:prstGeom prst="rect">
            <a:avLst/>
          </a:prstGeom>
        </p:spPr>
      </p:pic>
      <p:pic>
        <p:nvPicPr>
          <p:cNvPr id="12" name="Picture 11" descr="A picture containing arrow&#10;&#10;Description automatically generated">
            <a:extLst>
              <a:ext uri="{FF2B5EF4-FFF2-40B4-BE49-F238E27FC236}">
                <a16:creationId xmlns:a16="http://schemas.microsoft.com/office/drawing/2014/main" id="{0B986D05-2805-4E4E-8315-283B92D9D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21389"/>
          <a:stretch/>
        </p:blipFill>
        <p:spPr>
          <a:xfrm>
            <a:off x="0" y="4572000"/>
            <a:ext cx="4800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299786"/>
            <a:ext cx="10570464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F801-1D16-4EE3-8913-17ECDACA01B2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38200" y="1219200"/>
            <a:ext cx="109206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164150-4338-B340-830E-C90C6FC65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182D50E1-BAE4-4645-B1BA-BE3802511D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6187149"/>
            <a:ext cx="2374900" cy="6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9EC-03FD-40F9-A964-DFF203D1C989}" type="datetime1">
              <a:rPr lang="en-US" smtClean="0"/>
              <a:t>9/12/21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608CE7-AB13-7E4E-9BEB-83392C26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99786"/>
            <a:ext cx="10570464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28DC6B-CD23-584C-9D22-F74F9A6BCBE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109206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B2DB180-93F9-F64A-9FD9-A39EE9138C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CEB1FA27-E706-9A46-95D7-FFD0A7B24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6187149"/>
            <a:ext cx="2374900" cy="6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EC823-11BF-A046-BF6A-DC363FA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1FF-7906-4989-BD01-D03968A18C03}" type="datetime1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14C27-4254-3F45-B933-95CBC02A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ED369-2013-E64C-AD2C-53B0D7C9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E8E7E3-6B74-A646-9D70-D6335CD120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2C5F0C-DACE-AB4B-A8C5-39E2EB27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124200"/>
            <a:ext cx="5384800" cy="3001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16F7935-1BDD-964B-8D8E-77C33F9D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3124200"/>
            <a:ext cx="5384800" cy="3001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156E15F-C186-EE4E-815D-252A0821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2BE40-3F67-0842-827C-3504A00CB3F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109206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F0F9E-C266-8444-A638-CEE4636DF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2FB3-2D12-4A02-844E-347890E38160}" type="datetime1">
              <a:rPr lang="en-US" smtClean="0"/>
              <a:t>9/12/21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5B0389-B1C6-E046-B65A-95ECB2AA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99786"/>
            <a:ext cx="10570464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D4B23-E0E0-4B4A-A66B-37299A69AF4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109206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7FFC559-7DA8-E541-8BF3-1E3078DB3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8E7777FE-8DA9-4B43-9399-C8511DA18B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6187149"/>
            <a:ext cx="2374900" cy="670851"/>
          </a:xfrm>
          <a:prstGeom prst="rect">
            <a:avLst/>
          </a:prstGeom>
        </p:spPr>
      </p:pic>
      <p:pic>
        <p:nvPicPr>
          <p:cNvPr id="14" name="Picture 13" descr="A picture containing arrow&#10;&#10;Description automatically generated">
            <a:extLst>
              <a:ext uri="{FF2B5EF4-FFF2-40B4-BE49-F238E27FC236}">
                <a16:creationId xmlns:a16="http://schemas.microsoft.com/office/drawing/2014/main" id="{66FCB752-51BF-CE40-821F-B377B94E2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21389"/>
          <a:stretch/>
        </p:blipFill>
        <p:spPr>
          <a:xfrm>
            <a:off x="0" y="4572000"/>
            <a:ext cx="4800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110C-1C99-4211-A074-6B3C4CC64E95}" type="datetime1">
              <a:rPr lang="en-US" smtClean="0"/>
              <a:t>9/12/21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B8CC7-5A95-7545-9F61-E0A047D0D2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10806" y="3260960"/>
            <a:ext cx="6873433" cy="320647"/>
          </a:xfrm>
          <a:prstGeom prst="rect">
            <a:avLst/>
          </a:prstGeom>
        </p:spPr>
      </p:pic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3FA92793-0CE4-484F-89C8-C697B3313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6187149"/>
            <a:ext cx="2374900" cy="670851"/>
          </a:xfrm>
          <a:prstGeom prst="rect">
            <a:avLst/>
          </a:prstGeom>
        </p:spPr>
      </p:pic>
      <p:pic>
        <p:nvPicPr>
          <p:cNvPr id="8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F131C15A-8482-7542-870F-9DE1A4389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21389"/>
          <a:stretch/>
        </p:blipFill>
        <p:spPr>
          <a:xfrm>
            <a:off x="0" y="4572000"/>
            <a:ext cx="4800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95F5404-8F4D-324F-A514-42F86CE5F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527308"/>
            <a:ext cx="4191000" cy="37879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2725D41-A39B-1F40-B07B-F82C862FE576}"/>
              </a:ext>
            </a:extLst>
          </p:cNvPr>
          <p:cNvGrpSpPr/>
          <p:nvPr userDrawn="1"/>
        </p:nvGrpSpPr>
        <p:grpSpPr>
          <a:xfrm>
            <a:off x="-5" y="6238878"/>
            <a:ext cx="12192005" cy="619123"/>
            <a:chOff x="-73791" y="5131774"/>
            <a:chExt cx="12192005" cy="6191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4D0922-9892-DE4E-AD07-4F30A74BC4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-1" r="891" b="23557"/>
            <a:stretch/>
          </p:blipFill>
          <p:spPr>
            <a:xfrm>
              <a:off x="4012302" y="5415326"/>
              <a:ext cx="8105912" cy="335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C89F2C-A287-A446-BF33-747E24B8A2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931" b="-33412"/>
            <a:stretch/>
          </p:blipFill>
          <p:spPr>
            <a:xfrm>
              <a:off x="4015613" y="5131774"/>
              <a:ext cx="8102599" cy="5856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DC466D-47C7-7F45-8205-19F88B606E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41601" b="23556"/>
            <a:stretch/>
          </p:blipFill>
          <p:spPr>
            <a:xfrm flipH="1">
              <a:off x="-73790" y="5415327"/>
              <a:ext cx="4776304" cy="3355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C11066E-606E-8349-8F96-067E24188DB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41885"/>
            <a:stretch/>
          </p:blipFill>
          <p:spPr>
            <a:xfrm flipH="1">
              <a:off x="-73791" y="5131774"/>
              <a:ext cx="4753113" cy="43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21FF-7906-4989-BD01-D03968A18C03}" type="datetime1">
              <a:rPr lang="en-US" smtClean="0"/>
              <a:t>9/12/21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0B4-FC86-4E60-84F3-5354D227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2" r:id="rId3"/>
    <p:sldLayoutId id="2147483662" r:id="rId4"/>
    <p:sldLayoutId id="2147483670" r:id="rId5"/>
    <p:sldLayoutId id="2147483664" r:id="rId6"/>
    <p:sldLayoutId id="2147483665" r:id="rId7"/>
    <p:sldLayoutId id="2147483671" r:id="rId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86213A-65AF-6F4D-BAF5-9449019F7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385E50-CFE0-904E-ABA4-96A9C09BD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﻿</a:t>
            </a:r>
            <a:r>
              <a:rPr lang="en-US" b="1" u="sng" dirty="0"/>
              <a:t>Author 1</a:t>
            </a:r>
            <a:r>
              <a:rPr lang="en-US" baseline="30000" dirty="0"/>
              <a:t>1</a:t>
            </a:r>
            <a:r>
              <a:rPr lang="en-US" dirty="0"/>
              <a:t>, Author 2</a:t>
            </a:r>
            <a:r>
              <a:rPr lang="en-US" baseline="30000" dirty="0"/>
              <a:t>1</a:t>
            </a:r>
            <a:r>
              <a:rPr lang="en-US" dirty="0"/>
              <a:t>, Author 3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5AA63-8F04-884D-B45A-72FD6B7C871C}"/>
              </a:ext>
            </a:extLst>
          </p:cNvPr>
          <p:cNvSpPr/>
          <p:nvPr/>
        </p:nvSpPr>
        <p:spPr>
          <a:xfrm>
            <a:off x="914400" y="5257800"/>
            <a:ext cx="1036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aseline="30000" dirty="0"/>
              <a:t>1 </a:t>
            </a:r>
            <a:r>
              <a:rPr lang="en-US" sz="1600" dirty="0"/>
              <a:t>Affiliation 1</a:t>
            </a:r>
          </a:p>
          <a:p>
            <a:pPr algn="ctr"/>
            <a:r>
              <a:rPr lang="en-US" sz="1600" baseline="30000" dirty="0"/>
              <a:t>2 </a:t>
            </a:r>
            <a:r>
              <a:rPr lang="en-US" sz="1600" dirty="0"/>
              <a:t>Affiliation 2</a:t>
            </a:r>
          </a:p>
        </p:txBody>
      </p:sp>
    </p:spTree>
    <p:extLst>
      <p:ext uri="{BB962C8B-B14F-4D97-AF65-F5344CB8AC3E}">
        <p14:creationId xmlns:p14="http://schemas.microsoft.com/office/powerpoint/2010/main" val="15253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E04-FB57-164A-89D6-E77D8B1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4744-4E20-2048-996A-44EB60369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0055C-5AEF-624E-86FF-C5E63AE9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8FEF3-5616-C740-A8B4-70330A5A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35069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heme/theme1.xml><?xml version="1.0" encoding="utf-8"?>
<a:theme xmlns:a="http://schemas.openxmlformats.org/drawingml/2006/main" name="Ecc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5A54C"/>
      </a:accent1>
      <a:accent2>
        <a:srgbClr val="F07B30"/>
      </a:accent2>
      <a:accent3>
        <a:srgbClr val="578C7C"/>
      </a:accent3>
      <a:accent4>
        <a:srgbClr val="3691B7"/>
      </a:accent4>
      <a:accent5>
        <a:srgbClr val="5B9BD5"/>
      </a:accent5>
      <a:accent6>
        <a:srgbClr val="55BEF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15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Ecce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Converter with Reduced DC-link Voltage Using an H-Bridge Cell for Split-Phase Power System</dc:title>
  <dc:creator>Tcharllys Viana de Sousa</dc:creator>
  <cp:lastModifiedBy>Tcharllys Viana de Sousa</cp:lastModifiedBy>
  <cp:revision>35</cp:revision>
  <dcterms:created xsi:type="dcterms:W3CDTF">2020-09-16T16:30:18Z</dcterms:created>
  <dcterms:modified xsi:type="dcterms:W3CDTF">2021-09-12T13:52:43Z</dcterms:modified>
</cp:coreProperties>
</file>