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26" r:id="rId2"/>
    <p:sldId id="325" r:id="rId3"/>
    <p:sldId id="306" r:id="rId4"/>
    <p:sldId id="302" r:id="rId5"/>
    <p:sldId id="287" r:id="rId6"/>
    <p:sldId id="288" r:id="rId7"/>
    <p:sldId id="308" r:id="rId8"/>
    <p:sldId id="324" r:id="rId9"/>
    <p:sldId id="291" r:id="rId10"/>
    <p:sldId id="292" r:id="rId11"/>
    <p:sldId id="293" r:id="rId12"/>
    <p:sldId id="296" r:id="rId13"/>
    <p:sldId id="294" r:id="rId14"/>
    <p:sldId id="295" r:id="rId15"/>
    <p:sldId id="297" r:id="rId16"/>
    <p:sldId id="298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3" r:id="rId31"/>
    <p:sldId id="301" r:id="rId32"/>
    <p:sldId id="32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3F"/>
    <a:srgbClr val="28415E"/>
    <a:srgbClr val="021927"/>
    <a:srgbClr val="808C93"/>
    <a:srgbClr val="223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ACE54-AAC3-43E0-87AC-1CEB2E06272E}" v="44" dt="2021-03-19T06:05:3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88" y="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DCEE261-8352-44E4-92FB-980B96AF2A97}"/>
    <pc:docChg chg="undo modSld">
      <pc:chgData name="Judson Santiago" userId="ebb108da2f256286" providerId="LiveId" clId="{2DCEE261-8352-44E4-92FB-980B96AF2A97}" dt="2019-09-02T17:54:35.260" v="243" actId="20577"/>
      <pc:docMkLst>
        <pc:docMk/>
      </pc:docMkLst>
      <pc:sldChg chg="modSp">
        <pc:chgData name="Judson Santiago" userId="ebb108da2f256286" providerId="LiveId" clId="{2DCEE261-8352-44E4-92FB-980B96AF2A97}" dt="2019-08-30T19:04:40.329" v="4" actId="207"/>
        <pc:sldMkLst>
          <pc:docMk/>
          <pc:sldMk cId="0" sldId="258"/>
        </pc:sldMkLst>
        <pc:spChg chg="mod">
          <ac:chgData name="Judson Santiago" userId="ebb108da2f256286" providerId="LiveId" clId="{2DCEE261-8352-44E4-92FB-980B96AF2A97}" dt="2019-08-30T19:04:40.329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DCEE261-8352-44E4-92FB-980B96AF2A97}" dt="2019-09-02T17:54:35.260" v="243" actId="20577"/>
        <pc:sldMkLst>
          <pc:docMk/>
          <pc:sldMk cId="0" sldId="288"/>
        </pc:sldMkLst>
      </pc:sldChg>
      <pc:sldChg chg="modSp">
        <pc:chgData name="Judson Santiago" userId="ebb108da2f256286" providerId="LiveId" clId="{2DCEE261-8352-44E4-92FB-980B96AF2A97}" dt="2019-08-30T19:08:30.786" v="11" actId="20577"/>
        <pc:sldMkLst>
          <pc:docMk/>
          <pc:sldMk cId="0" sldId="291"/>
        </pc:sldMkLst>
        <pc:spChg chg="mod">
          <ac:chgData name="Judson Santiago" userId="ebb108da2f256286" providerId="LiveId" clId="{2DCEE261-8352-44E4-92FB-980B96AF2A97}" dt="2019-08-30T19:08:30.786" v="11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09:24.769" v="33" actId="20577"/>
        <pc:sldMkLst>
          <pc:docMk/>
          <pc:sldMk cId="0" sldId="293"/>
        </pc:sldMkLst>
        <pc:spChg chg="mod">
          <ac:chgData name="Judson Santiago" userId="ebb108da2f256286" providerId="LiveId" clId="{2DCEE261-8352-44E4-92FB-980B96AF2A97}" dt="2019-08-30T19:09:24.769" v="33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1:59.958" v="36" actId="20577"/>
        <pc:sldMkLst>
          <pc:docMk/>
          <pc:sldMk cId="0" sldId="297"/>
        </pc:sldMkLst>
        <pc:spChg chg="mod">
          <ac:chgData name="Judson Santiago" userId="ebb108da2f256286" providerId="LiveId" clId="{2DCEE261-8352-44E4-92FB-980B96AF2A97}" dt="2019-08-30T19:11:59.958" v="36" actId="20577"/>
          <ac:spMkLst>
            <pc:docMk/>
            <pc:sldMk cId="0" sldId="297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2:35.695" v="37" actId="113"/>
        <pc:sldMkLst>
          <pc:docMk/>
          <pc:sldMk cId="0" sldId="298"/>
        </pc:sldMkLst>
        <pc:spChg chg="mod">
          <ac:chgData name="Judson Santiago" userId="ebb108da2f256286" providerId="LiveId" clId="{2DCEE261-8352-44E4-92FB-980B96AF2A97}" dt="2019-08-30T19:12:35.695" v="37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30:34.553" v="173" actId="1076"/>
        <pc:sldMkLst>
          <pc:docMk/>
          <pc:sldMk cId="0" sldId="301"/>
        </pc:sldMkLst>
        <pc:spChg chg="mod">
          <ac:chgData name="Judson Santiago" userId="ebb108da2f256286" providerId="LiveId" clId="{2DCEE261-8352-44E4-92FB-980B96AF2A97}" dt="2019-08-30T19:30:34.553" v="173" actId="1076"/>
          <ac:spMkLst>
            <pc:docMk/>
            <pc:sldMk cId="0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1T18:44:52.611" v="177" actId="207"/>
        <pc:sldMkLst>
          <pc:docMk/>
          <pc:sldMk cId="0" sldId="306"/>
        </pc:sldMkLst>
        <pc:spChg chg="mod">
          <ac:chgData name="Judson Santiago" userId="ebb108da2f256286" providerId="LiveId" clId="{2DCEE261-8352-44E4-92FB-980B96AF2A97}" dt="2019-08-31T18:44:52.611" v="177" actId="207"/>
          <ac:spMkLst>
            <pc:docMk/>
            <pc:sldMk cId="0" sldId="30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DCEE261-8352-44E4-92FB-980B96AF2A97}" dt="2019-08-30T19:18:43.061" v="90" actId="20577"/>
        <pc:sldMkLst>
          <pc:docMk/>
          <pc:sldMk cId="1830890458" sldId="311"/>
        </pc:sldMkLst>
        <pc:spChg chg="mod">
          <ac:chgData name="Judson Santiago" userId="ebb108da2f256286" providerId="LiveId" clId="{2DCEE261-8352-44E4-92FB-980B96AF2A97}" dt="2019-08-30T19:14:48.223" v="39" actId="20577"/>
          <ac:spMkLst>
            <pc:docMk/>
            <pc:sldMk cId="1830890458" sldId="311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0:53.990" v="109" actId="20577"/>
        <pc:sldMkLst>
          <pc:docMk/>
          <pc:sldMk cId="927889187" sldId="312"/>
        </pc:sldMkLst>
        <pc:spChg chg="mod">
          <ac:chgData name="Judson Santiago" userId="ebb108da2f256286" providerId="LiveId" clId="{2DCEE261-8352-44E4-92FB-980B96AF2A97}" dt="2019-08-30T19:20:53.990" v="109" actId="20577"/>
          <ac:spMkLst>
            <pc:docMk/>
            <pc:sldMk cId="927889187" sldId="312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2:43.314" v="141" actId="6549"/>
        <pc:sldMkLst>
          <pc:docMk/>
          <pc:sldMk cId="2153813316" sldId="313"/>
        </pc:sldMkLst>
        <pc:graphicFrameChg chg="modGraphic">
          <ac:chgData name="Judson Santiago" userId="ebb108da2f256286" providerId="LiveId" clId="{2DCEE261-8352-44E4-92FB-980B96AF2A97}" dt="2019-08-30T19:22:43.314" v="141" actId="6549"/>
          <ac:graphicFrameMkLst>
            <pc:docMk/>
            <pc:sldMk cId="2153813316" sldId="313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2DCEE261-8352-44E4-92FB-980B96AF2A97}" dt="2019-08-30T19:27:15.687" v="156" actId="20577"/>
        <pc:sldMkLst>
          <pc:docMk/>
          <pc:sldMk cId="4221550303" sldId="314"/>
        </pc:sldMkLst>
        <pc:spChg chg="mod">
          <ac:chgData name="Judson Santiago" userId="ebb108da2f256286" providerId="LiveId" clId="{2DCEE261-8352-44E4-92FB-980B96AF2A97}" dt="2019-08-30T19:27:15.687" v="156" actId="20577"/>
          <ac:spMkLst>
            <pc:docMk/>
            <pc:sldMk cId="4221550303" sldId="314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7:25.043" v="164" actId="20577"/>
        <pc:sldMkLst>
          <pc:docMk/>
          <pc:sldMk cId="1717294954" sldId="316"/>
        </pc:sldMkLst>
        <pc:spChg chg="mod">
          <ac:chgData name="Judson Santiago" userId="ebb108da2f256286" providerId="LiveId" clId="{2DCEE261-8352-44E4-92FB-980B96AF2A97}" dt="2019-08-30T19:27:25.043" v="164" actId="20577"/>
          <ac:spMkLst>
            <pc:docMk/>
            <pc:sldMk cId="1717294954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9:25.942" v="172" actId="1076"/>
        <pc:sldMkLst>
          <pc:docMk/>
          <pc:sldMk cId="1987302285" sldId="322"/>
        </pc:sldMkLst>
        <pc:spChg chg="mod">
          <ac:chgData name="Judson Santiago" userId="ebb108da2f256286" providerId="LiveId" clId="{2DCEE261-8352-44E4-92FB-980B96AF2A97}" dt="2019-08-30T19:29:12.135" v="169" actId="20577"/>
          <ac:spMkLst>
            <pc:docMk/>
            <pc:sldMk cId="1987302285" sldId="322"/>
            <ac:spMk id="3" creationId="{00000000-0000-0000-0000-000000000000}"/>
          </ac:spMkLst>
        </pc:spChg>
        <pc:spChg chg="mod">
          <ac:chgData name="Judson Santiago" userId="ebb108da2f256286" providerId="LiveId" clId="{2DCEE261-8352-44E4-92FB-980B96AF2A97}" dt="2019-08-30T19:29:25.942" v="172" actId="1076"/>
          <ac:spMkLst>
            <pc:docMk/>
            <pc:sldMk cId="1987302285" sldId="322"/>
            <ac:spMk id="45" creationId="{00000000-0000-0000-0000-000000000000}"/>
          </ac:spMkLst>
        </pc:spChg>
      </pc:sldChg>
    </pc:docChg>
  </pc:docChgLst>
  <pc:docChgLst>
    <pc:chgData name="Judson Santiago" userId="ebb108da2f256286" providerId="LiveId" clId="{A2CACE54-AAC3-43E0-87AC-1CEB2E06272E}"/>
    <pc:docChg chg="undo custSel addSld delSld modSld modMainMaster">
      <pc:chgData name="Judson Santiago" userId="ebb108da2f256286" providerId="LiveId" clId="{A2CACE54-AAC3-43E0-87AC-1CEB2E06272E}" dt="2021-03-19T06:06:39.460" v="945" actId="47"/>
      <pc:docMkLst>
        <pc:docMk/>
      </pc:docMkLst>
      <pc:sldChg chg="modSp del mod">
        <pc:chgData name="Judson Santiago" userId="ebb108da2f256286" providerId="LiveId" clId="{A2CACE54-AAC3-43E0-87AC-1CEB2E06272E}" dt="2021-03-19T06:06:39.460" v="945" actId="47"/>
        <pc:sldMkLst>
          <pc:docMk/>
          <pc:sldMk cId="0" sldId="256"/>
        </pc:sldMkLst>
        <pc:spChg chg="mod">
          <ac:chgData name="Judson Santiago" userId="ebb108da2f256286" providerId="LiveId" clId="{A2CACE54-AAC3-43E0-87AC-1CEB2E06272E}" dt="2021-03-19T05:55:38.743" v="92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A2CACE54-AAC3-43E0-87AC-1CEB2E06272E}" dt="2021-03-19T05:55:38.743" v="92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10:35.277" v="232" actId="20577"/>
        <pc:sldMkLst>
          <pc:docMk/>
          <pc:sldMk cId="0" sldId="287"/>
        </pc:sldMkLst>
        <pc:spChg chg="mod">
          <ac:chgData name="Judson Santiago" userId="ebb108da2f256286" providerId="LiveId" clId="{A2CACE54-AAC3-43E0-87AC-1CEB2E06272E}" dt="2021-03-18T05:10:35.277" v="232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A2CACE54-AAC3-43E0-87AC-1CEB2E06272E}" dt="2021-03-18T21:17:23.603" v="538" actId="20577"/>
        <pc:sldMkLst>
          <pc:docMk/>
          <pc:sldMk cId="0" sldId="288"/>
        </pc:sldMkLst>
        <pc:spChg chg="mod">
          <ac:chgData name="Judson Santiago" userId="ebb108da2f256286" providerId="LiveId" clId="{A2CACE54-AAC3-43E0-87AC-1CEB2E06272E}" dt="2021-03-18T05:23:37.163" v="402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Judson Santiago" userId="ebb108da2f256286" providerId="LiveId" clId="{A2CACE54-AAC3-43E0-87AC-1CEB2E06272E}" dt="2021-03-18T05:00:54.666" v="16" actId="47"/>
        <pc:sldMkLst>
          <pc:docMk/>
          <pc:sldMk cId="0" sldId="290"/>
        </pc:sldMkLst>
      </pc:sldChg>
      <pc:sldChg chg="modSp mod modNotesTx">
        <pc:chgData name="Judson Santiago" userId="ebb108da2f256286" providerId="LiveId" clId="{A2CACE54-AAC3-43E0-87AC-1CEB2E06272E}" dt="2021-03-18T21:11:27.750" v="477" actId="6549"/>
        <pc:sldMkLst>
          <pc:docMk/>
          <pc:sldMk cId="0" sldId="291"/>
        </pc:sldMkLst>
        <pc:spChg chg="mod">
          <ac:chgData name="Judson Santiago" userId="ebb108da2f256286" providerId="LiveId" clId="{A2CACE54-AAC3-43E0-87AC-1CEB2E06272E}" dt="2021-03-18T21:11:27.750" v="477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21:09:40.519" v="446" actId="20577"/>
        <pc:sldMkLst>
          <pc:docMk/>
          <pc:sldMk cId="0" sldId="292"/>
        </pc:sldMkLst>
        <pc:spChg chg="mod">
          <ac:chgData name="Judson Santiago" userId="ebb108da2f256286" providerId="LiveId" clId="{A2CACE54-AAC3-43E0-87AC-1CEB2E06272E}" dt="2021-03-18T21:09:40.519" v="446" actId="20577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A2CACE54-AAC3-43E0-87AC-1CEB2E06272E}" dt="2021-03-18T23:28:38.781" v="670"/>
        <pc:sldMkLst>
          <pc:docMk/>
          <pc:sldMk cId="0" sldId="293"/>
        </pc:sldMkLst>
        <pc:spChg chg="mod">
          <ac:chgData name="Judson Santiago" userId="ebb108da2f256286" providerId="LiveId" clId="{A2CACE54-AAC3-43E0-87AC-1CEB2E06272E}" dt="2021-03-18T21:11:34.265" v="478" actId="6549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A2CACE54-AAC3-43E0-87AC-1CEB2E06272E}" dt="2021-03-18T23:27:50.396" v="656" actId="339"/>
          <ac:spMkLst>
            <pc:docMk/>
            <pc:sldMk cId="0" sldId="293"/>
            <ac:spMk id="6" creationId="{9C3C43FA-5FF2-4D26-8B90-115656DBFF17}"/>
          </ac:spMkLst>
        </pc:spChg>
        <pc:spChg chg="mod">
          <ac:chgData name="Judson Santiago" userId="ebb108da2f256286" providerId="LiveId" clId="{A2CACE54-AAC3-43E0-87AC-1CEB2E06272E}" dt="2021-03-18T23:28:38.405" v="669" actId="6549"/>
          <ac:spMkLst>
            <pc:docMk/>
            <pc:sldMk cId="0" sldId="293"/>
            <ac:spMk id="7" creationId="{7BB500EF-B67B-4050-847A-11621375DDAC}"/>
          </ac:spMkLst>
        </pc:spChg>
        <pc:grpChg chg="add del mod">
          <ac:chgData name="Judson Santiago" userId="ebb108da2f256286" providerId="LiveId" clId="{A2CACE54-AAC3-43E0-87AC-1CEB2E06272E}" dt="2021-03-18T23:28:38.781" v="670"/>
          <ac:grpSpMkLst>
            <pc:docMk/>
            <pc:sldMk cId="0" sldId="293"/>
            <ac:grpSpMk id="5" creationId="{8D90BA00-2C93-43DE-BF59-2511E0C9A334}"/>
          </ac:grpSpMkLst>
        </pc:grpChg>
      </pc:sldChg>
      <pc:sldChg chg="addSp delSp modSp mod modNotesTx">
        <pc:chgData name="Judson Santiago" userId="ebb108da2f256286" providerId="LiveId" clId="{A2CACE54-AAC3-43E0-87AC-1CEB2E06272E}" dt="2021-03-18T23:28:51.259" v="678" actId="478"/>
        <pc:sldMkLst>
          <pc:docMk/>
          <pc:sldMk cId="0" sldId="297"/>
        </pc:sldMkLst>
        <pc:spChg chg="add del mod topLvl">
          <ac:chgData name="Judson Santiago" userId="ebb108da2f256286" providerId="LiveId" clId="{A2CACE54-AAC3-43E0-87AC-1CEB2E06272E}" dt="2021-03-18T23:28:45.653" v="676" actId="165"/>
          <ac:spMkLst>
            <pc:docMk/>
            <pc:sldMk cId="0" sldId="297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8T23:28:45.653" v="676" actId="165"/>
          <ac:spMkLst>
            <pc:docMk/>
            <pc:sldMk cId="0" sldId="297"/>
            <ac:spMk id="7" creationId="{00000000-0000-0000-0000-000000000000}"/>
          </ac:spMkLst>
        </pc:spChg>
        <pc:spChg chg="add del mod ord">
          <ac:chgData name="Judson Santiago" userId="ebb108da2f256286" providerId="LiveId" clId="{A2CACE54-AAC3-43E0-87AC-1CEB2E06272E}" dt="2021-03-18T23:28:50.131" v="677" actId="478"/>
          <ac:spMkLst>
            <pc:docMk/>
            <pc:sldMk cId="0" sldId="297"/>
            <ac:spMk id="8" creationId="{5FA4D047-0290-4C21-8E38-9E566CE06751}"/>
          </ac:spMkLst>
        </pc:spChg>
        <pc:spChg chg="del mod ord topLvl">
          <ac:chgData name="Judson Santiago" userId="ebb108da2f256286" providerId="LiveId" clId="{A2CACE54-AAC3-43E0-87AC-1CEB2E06272E}" dt="2021-03-18T23:28:51.259" v="678" actId="478"/>
          <ac:spMkLst>
            <pc:docMk/>
            <pc:sldMk cId="0" sldId="297"/>
            <ac:spMk id="10" creationId="{650C40B8-63AC-49B8-AFAE-B5D10D38E96E}"/>
          </ac:spMkLst>
        </pc:spChg>
        <pc:spChg chg="del mod topLvl">
          <ac:chgData name="Judson Santiago" userId="ebb108da2f256286" providerId="LiveId" clId="{A2CACE54-AAC3-43E0-87AC-1CEB2E06272E}" dt="2021-03-18T23:22:19.996" v="608" actId="478"/>
          <ac:spMkLst>
            <pc:docMk/>
            <pc:sldMk cId="0" sldId="297"/>
            <ac:spMk id="11" creationId="{2E20DCED-6D7D-4556-916B-CE60FFBAFAF9}"/>
          </ac:spMkLst>
        </pc:spChg>
        <pc:grpChg chg="add mod">
          <ac:chgData name="Judson Santiago" userId="ebb108da2f256286" providerId="LiveId" clId="{A2CACE54-AAC3-43E0-87AC-1CEB2E06272E}" dt="2021-03-18T23:28:40.442" v="671" actId="164"/>
          <ac:grpSpMkLst>
            <pc:docMk/>
            <pc:sldMk cId="0" sldId="297"/>
            <ac:grpSpMk id="3" creationId="{04C81B3B-50DF-40D4-A9CA-2E9C87302795}"/>
          </ac:grpSpMkLst>
        </pc:grpChg>
        <pc:grpChg chg="add del mod">
          <ac:chgData name="Judson Santiago" userId="ebb108da2f256286" providerId="LiveId" clId="{A2CACE54-AAC3-43E0-87AC-1CEB2E06272E}" dt="2021-03-18T23:28:45.653" v="676" actId="165"/>
          <ac:grpSpMkLst>
            <pc:docMk/>
            <pc:sldMk cId="0" sldId="297"/>
            <ac:grpSpMk id="4" creationId="{00000000-0000-0000-0000-000000000000}"/>
          </ac:grpSpMkLst>
        </pc:grpChg>
        <pc:grpChg chg="add del mod">
          <ac:chgData name="Judson Santiago" userId="ebb108da2f256286" providerId="LiveId" clId="{A2CACE54-AAC3-43E0-87AC-1CEB2E06272E}" dt="2021-03-18T23:22:14.573" v="607" actId="165"/>
          <ac:grpSpMkLst>
            <pc:docMk/>
            <pc:sldMk cId="0" sldId="297"/>
            <ac:grpSpMk id="9" creationId="{E7FA6154-1088-4BC7-B870-DBE56EEE5E32}"/>
          </ac:grpSpMkLst>
        </pc:grpChg>
      </pc:sldChg>
      <pc:sldChg chg="modSp mod">
        <pc:chgData name="Judson Santiago" userId="ebb108da2f256286" providerId="LiveId" clId="{A2CACE54-AAC3-43E0-87AC-1CEB2E06272E}" dt="2021-03-19T01:10:49.184" v="919" actId="6549"/>
        <pc:sldMkLst>
          <pc:docMk/>
          <pc:sldMk cId="0" sldId="301"/>
        </pc:sldMkLst>
        <pc:spChg chg="mod">
          <ac:chgData name="Judson Santiago" userId="ebb108da2f256286" providerId="LiveId" clId="{A2CACE54-AAC3-43E0-87AC-1CEB2E06272E}" dt="2021-03-19T01:10:49.184" v="919" actId="6549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10:21.917" v="231" actId="20577"/>
        <pc:sldMkLst>
          <pc:docMk/>
          <pc:sldMk cId="0" sldId="302"/>
        </pc:sldMkLst>
        <pc:spChg chg="mod">
          <ac:chgData name="Judson Santiago" userId="ebb108da2f256286" providerId="LiveId" clId="{A2CACE54-AAC3-43E0-87AC-1CEB2E06272E}" dt="2021-03-18T05:10:21.917" v="231" actId="20577"/>
          <ac:spMkLst>
            <pc:docMk/>
            <pc:sldMk cId="0" sldId="30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09:58.842" v="228" actId="207"/>
        <pc:sldMkLst>
          <pc:docMk/>
          <pc:sldMk cId="0" sldId="306"/>
        </pc:sldMkLst>
        <pc:spChg chg="mod">
          <ac:chgData name="Judson Santiago" userId="ebb108da2f256286" providerId="LiveId" clId="{A2CACE54-AAC3-43E0-87AC-1CEB2E06272E}" dt="2021-03-18T05:09:58.842" v="228" actId="207"/>
          <ac:spMkLst>
            <pc:docMk/>
            <pc:sldMk cId="0" sldId="306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A2CACE54-AAC3-43E0-87AC-1CEB2E06272E}" dt="2021-03-18T05:08:44.972" v="219" actId="20577"/>
        <pc:sldMkLst>
          <pc:docMk/>
          <pc:sldMk cId="0" sldId="308"/>
        </pc:sldMkLst>
        <pc:spChg chg="add mod">
          <ac:chgData name="Judson Santiago" userId="ebb108da2f256286" providerId="LiveId" clId="{A2CACE54-AAC3-43E0-87AC-1CEB2E06272E}" dt="2021-03-18T05:08:44.972" v="219" actId="20577"/>
          <ac:spMkLst>
            <pc:docMk/>
            <pc:sldMk cId="0" sldId="308"/>
            <ac:spMk id="3" creationId="{A3B841EC-7826-420F-B3F0-0F9D6129FEEF}"/>
          </ac:spMkLst>
        </pc:spChg>
        <pc:picChg chg="add del mod ord">
          <ac:chgData name="Judson Santiago" userId="ebb108da2f256286" providerId="LiveId" clId="{A2CACE54-AAC3-43E0-87AC-1CEB2E06272E}" dt="2021-03-18T05:03:03.333" v="49" actId="478"/>
          <ac:picMkLst>
            <pc:docMk/>
            <pc:sldMk cId="0" sldId="308"/>
            <ac:picMk id="4" creationId="{4FC74BEF-A417-422E-AF65-EABEFAA52A87}"/>
          </ac:picMkLst>
        </pc:picChg>
        <pc:picChg chg="mod">
          <ac:chgData name="Judson Santiago" userId="ebb108da2f256286" providerId="LiveId" clId="{A2CACE54-AAC3-43E0-87AC-1CEB2E06272E}" dt="2021-03-18T04:59:59.655" v="12" actId="1440"/>
          <ac:picMkLst>
            <pc:docMk/>
            <pc:sldMk cId="0" sldId="308"/>
            <ac:picMk id="5" creationId="{00000000-0000-0000-0000-000000000000}"/>
          </ac:picMkLst>
        </pc:picChg>
        <pc:picChg chg="add mod ord">
          <ac:chgData name="Judson Santiago" userId="ebb108da2f256286" providerId="LiveId" clId="{A2CACE54-AAC3-43E0-87AC-1CEB2E06272E}" dt="2021-03-18T05:03:08.398" v="51" actId="167"/>
          <ac:picMkLst>
            <pc:docMk/>
            <pc:sldMk cId="0" sldId="308"/>
            <ac:picMk id="6" creationId="{8FD8FCF6-5C49-4EEC-9AA7-B2F68F7E07EE}"/>
          </ac:picMkLst>
        </pc:picChg>
      </pc:sldChg>
      <pc:sldChg chg="addSp delSp modSp mod modNotesTx">
        <pc:chgData name="Judson Santiago" userId="ebb108da2f256286" providerId="LiveId" clId="{A2CACE54-AAC3-43E0-87AC-1CEB2E06272E}" dt="2021-03-18T23:30:12.075" v="679" actId="478"/>
        <pc:sldMkLst>
          <pc:docMk/>
          <pc:sldMk cId="1830890458" sldId="311"/>
        </pc:sldMkLst>
        <pc:spChg chg="add del mod">
          <ac:chgData name="Judson Santiago" userId="ebb108da2f256286" providerId="LiveId" clId="{A2CACE54-AAC3-43E0-87AC-1CEB2E06272E}" dt="2021-03-18T23:30:12.075" v="679" actId="478"/>
          <ac:spMkLst>
            <pc:docMk/>
            <pc:sldMk cId="1830890458" sldId="311"/>
            <ac:spMk id="3" creationId="{7F70D68B-A752-4D2F-A1C9-281F28A25A79}"/>
          </ac:spMkLst>
        </pc:spChg>
      </pc:sldChg>
      <pc:sldChg chg="addSp delSp modSp mod">
        <pc:chgData name="Judson Santiago" userId="ebb108da2f256286" providerId="LiveId" clId="{A2CACE54-AAC3-43E0-87AC-1CEB2E06272E}" dt="2021-03-19T00:44:19.910" v="731" actId="11530"/>
        <pc:sldMkLst>
          <pc:docMk/>
          <pc:sldMk cId="3073540449" sldId="320"/>
        </pc:sldMkLst>
        <pc:spChg chg="mod">
          <ac:chgData name="Judson Santiago" userId="ebb108da2f256286" providerId="LiveId" clId="{A2CACE54-AAC3-43E0-87AC-1CEB2E06272E}" dt="2021-03-19T00:43:27.146" v="724" actId="14100"/>
          <ac:spMkLst>
            <pc:docMk/>
            <pc:sldMk cId="3073540449" sldId="320"/>
            <ac:spMk id="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7" creationId="{00000000-0000-0000-0000-000000000000}"/>
          </ac:spMkLst>
        </pc:spChg>
        <pc:spChg chg="add 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0" creationId="{7A7C617A-48A7-4839-A74D-F83F22629E0E}"/>
          </ac:spMkLst>
        </pc:spChg>
        <pc:spChg chg="add del mod">
          <ac:chgData name="Judson Santiago" userId="ebb108da2f256286" providerId="LiveId" clId="{A2CACE54-AAC3-43E0-87AC-1CEB2E06272E}" dt="2021-03-19T00:33:54.877" v="692" actId="478"/>
          <ac:spMkLst>
            <pc:docMk/>
            <pc:sldMk cId="3073540449" sldId="320"/>
            <ac:spMk id="61" creationId="{845AB497-EC22-454B-8509-A7A31B4A766D}"/>
          </ac:spMkLst>
        </pc:spChg>
        <pc:spChg chg="add mod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4" creationId="{8677682A-5A76-4F36-9BF2-B221CACE116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9" creationId="{66B3D992-89AB-4E09-80F2-BA1C4B6C2239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80" creationId="{982D1246-7746-4F26-8D1D-D147A50E954A}"/>
          </ac:spMkLst>
        </pc:spChg>
        <pc:grpChg chg="del">
          <ac:chgData name="Judson Santiago" userId="ebb108da2f256286" providerId="LiveId" clId="{A2CACE54-AAC3-43E0-87AC-1CEB2E06272E}" dt="2021-03-19T00:31:41.558" v="680" actId="165"/>
          <ac:grpSpMkLst>
            <pc:docMk/>
            <pc:sldMk cId="3073540449" sldId="320"/>
            <ac:grpSpMk id="29" creationId="{646FED98-5479-447E-A448-157B56AC7BA8}"/>
          </ac:grpSpMkLst>
        </pc:grpChg>
        <pc:grpChg chg="add del mod">
          <ac:chgData name="Judson Santiago" userId="ebb108da2f256286" providerId="LiveId" clId="{A2CACE54-AAC3-43E0-87AC-1CEB2E06272E}" dt="2021-03-19T00:35:36.069" v="699" actId="165"/>
          <ac:grpSpMkLst>
            <pc:docMk/>
            <pc:sldMk cId="3073540449" sldId="320"/>
            <ac:grpSpMk id="30" creationId="{4A58148B-9229-4D79-82FA-676F011CD5CC}"/>
          </ac:grpSpMkLst>
        </pc:grpChg>
        <pc:grpChg chg="add mod">
          <ac:chgData name="Judson Santiago" userId="ebb108da2f256286" providerId="LiveId" clId="{A2CACE54-AAC3-43E0-87AC-1CEB2E06272E}" dt="2021-03-19T00:44:19.910" v="731" actId="11530"/>
          <ac:grpSpMkLst>
            <pc:docMk/>
            <pc:sldMk cId="3073540449" sldId="320"/>
            <ac:grpSpMk id="32" creationId="{35AA9E0E-B4B8-4F15-8D5E-D3C6FD7C141E}"/>
          </ac:grpSpMkLst>
        </pc:grp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4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5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78" creationId="{00000000-0000-0000-0000-000000000000}"/>
          </ac:cxnSpMkLst>
        </pc:cxnChg>
      </pc:sldChg>
      <pc:sldChg chg="addSp delSp modSp mod">
        <pc:chgData name="Judson Santiago" userId="ebb108da2f256286" providerId="LiveId" clId="{A2CACE54-AAC3-43E0-87AC-1CEB2E06272E}" dt="2021-03-19T01:09:05.520" v="905" actId="1036"/>
        <pc:sldMkLst>
          <pc:docMk/>
          <pc:sldMk cId="3890449375" sldId="321"/>
        </pc:sldMkLst>
        <pc:spChg chg="ord">
          <ac:chgData name="Judson Santiago" userId="ebb108da2f256286" providerId="LiveId" clId="{A2CACE54-AAC3-43E0-87AC-1CEB2E06272E}" dt="2021-03-19T00:41:15.781" v="714" actId="167"/>
          <ac:spMkLst>
            <pc:docMk/>
            <pc:sldMk cId="3890449375" sldId="321"/>
            <ac:spMk id="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7" creationId="{00000000-0000-0000-0000-000000000000}"/>
          </ac:spMkLst>
        </pc:spChg>
        <pc:spChg chg="add 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1" creationId="{963800F3-E857-4857-B49E-9E2A3B480642}"/>
          </ac:spMkLst>
        </pc:spChg>
        <pc:spChg chg="add 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2" creationId="{62B712D7-0560-47F1-911A-217E33AEACD9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4" creationId="{D799B36E-B9C4-480A-8691-E4B6A7C4E06A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5" creationId="{DDE1D07D-218D-4F89-9E2A-1AB41510A6DC}"/>
          </ac:spMkLst>
        </pc:spChg>
        <pc:grpChg chg="del">
          <ac:chgData name="Judson Santiago" userId="ebb108da2f256286" providerId="LiveId" clId="{A2CACE54-AAC3-43E0-87AC-1CEB2E06272E}" dt="2021-03-19T00:37:12.833" v="706" actId="165"/>
          <ac:grpSpMkLst>
            <pc:docMk/>
            <pc:sldMk cId="3890449375" sldId="321"/>
            <ac:grpSpMk id="29" creationId="{91610637-9E39-4676-A1E5-96ED67E8A046}"/>
          </ac:grpSpMkLst>
        </pc:grpChg>
        <pc:grpChg chg="add del mod">
          <ac:chgData name="Judson Santiago" userId="ebb108da2f256286" providerId="LiveId" clId="{A2CACE54-AAC3-43E0-87AC-1CEB2E06272E}" dt="2021-03-19T00:41:03.058" v="713" actId="165"/>
          <ac:grpSpMkLst>
            <pc:docMk/>
            <pc:sldMk cId="3890449375" sldId="321"/>
            <ac:grpSpMk id="31" creationId="{BEB97294-660B-400A-8DF4-54F3DF30E259}"/>
          </ac:grpSpMkLst>
        </pc:grpChg>
        <pc:grpChg chg="add del mod">
          <ac:chgData name="Judson Santiago" userId="ebb108da2f256286" providerId="LiveId" clId="{A2CACE54-AAC3-43E0-87AC-1CEB2E06272E}" dt="2021-03-19T01:08:40.804" v="896" actId="165"/>
          <ac:grpSpMkLst>
            <pc:docMk/>
            <pc:sldMk cId="3890449375" sldId="321"/>
            <ac:grpSpMk id="34" creationId="{44F6DCBF-7115-402C-A62A-132118A2B182}"/>
          </ac:grpSpMkLst>
        </pc:grpChg>
        <pc:grpChg chg="add mod">
          <ac:chgData name="Judson Santiago" userId="ebb108da2f256286" providerId="LiveId" clId="{A2CACE54-AAC3-43E0-87AC-1CEB2E06272E}" dt="2021-03-19T01:09:05.520" v="905" actId="1036"/>
          <ac:grpSpMkLst>
            <pc:docMk/>
            <pc:sldMk cId="3890449375" sldId="321"/>
            <ac:grpSpMk id="48" creationId="{855BF169-55A7-40DB-9675-FE7C20ED46E8}"/>
          </ac:grpSpMkLst>
        </pc:grp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4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5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78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7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80" creationId="{00000000-0000-0000-0000-000000000000}"/>
          </ac:cxnSpMkLst>
        </pc:cxnChg>
      </pc:sldChg>
      <pc:sldChg chg="addSp delSp modSp mod modNotesTx">
        <pc:chgData name="Judson Santiago" userId="ebb108da2f256286" providerId="LiveId" clId="{A2CACE54-AAC3-43E0-87AC-1CEB2E06272E}" dt="2021-03-19T01:09:35" v="914" actId="1036"/>
        <pc:sldMkLst>
          <pc:docMk/>
          <pc:sldMk cId="1987302285" sldId="322"/>
        </pc:sldMkLst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1" creationId="{05318949-974E-4E24-B8AC-435FDCF797DA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2" creationId="{C827F581-FF99-40E2-B867-39614D0D06C4}"/>
          </ac:spMkLst>
        </pc:spChg>
        <pc:spChg chg="add 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3" creationId="{C0156225-6E6C-494B-928A-D06697D59C20}"/>
          </ac:spMkLst>
        </pc:spChg>
        <pc:spChg chg="add 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4" creationId="{443AD059-5F07-4D49-A1F1-6B363B5CA3E1}"/>
          </ac:spMkLst>
        </pc:spChg>
        <pc:grpChg chg="del">
          <ac:chgData name="Judson Santiago" userId="ebb108da2f256286" providerId="LiveId" clId="{A2CACE54-AAC3-43E0-87AC-1CEB2E06272E}" dt="2021-03-19T00:47:07.668" v="737" actId="165"/>
          <ac:grpSpMkLst>
            <pc:docMk/>
            <pc:sldMk cId="1987302285" sldId="322"/>
            <ac:grpSpMk id="21" creationId="{30DDF3E3-B527-4643-9AE7-2D3657470633}"/>
          </ac:grpSpMkLst>
        </pc:grpChg>
        <pc:grpChg chg="add del mod">
          <ac:chgData name="Judson Santiago" userId="ebb108da2f256286" providerId="LiveId" clId="{A2CACE54-AAC3-43E0-87AC-1CEB2E06272E}" dt="2021-03-19T01:09:22.743" v="906" actId="165"/>
          <ac:grpSpMkLst>
            <pc:docMk/>
            <pc:sldMk cId="1987302285" sldId="322"/>
            <ac:grpSpMk id="22" creationId="{D190BF74-4536-4CD1-8FBE-8391E2FE6853}"/>
          </ac:grpSpMkLst>
        </pc:grpChg>
        <pc:grpChg chg="add mod">
          <ac:chgData name="Judson Santiago" userId="ebb108da2f256286" providerId="LiveId" clId="{A2CACE54-AAC3-43E0-87AC-1CEB2E06272E}" dt="2021-03-19T01:09:35" v="914" actId="1036"/>
          <ac:grpSpMkLst>
            <pc:docMk/>
            <pc:sldMk cId="1987302285" sldId="322"/>
            <ac:grpSpMk id="27" creationId="{9CE23A8A-C4FB-4724-92B7-AAFBD2E6AFD3}"/>
          </ac:grpSpMkLst>
        </pc:grp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78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7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80" creationId="{00000000-0000-0000-0000-000000000000}"/>
          </ac:cxnSpMkLst>
        </pc:cxnChg>
      </pc:sldChg>
      <pc:sldChg chg="modSp mod">
        <pc:chgData name="Judson Santiago" userId="ebb108da2f256286" providerId="LiveId" clId="{A2CACE54-AAC3-43E0-87AC-1CEB2E06272E}" dt="2021-03-19T01:06:21.855" v="890" actId="15"/>
        <pc:sldMkLst>
          <pc:docMk/>
          <pc:sldMk cId="12730786" sldId="323"/>
        </pc:sldMkLst>
        <pc:spChg chg="mod">
          <ac:chgData name="Judson Santiago" userId="ebb108da2f256286" providerId="LiveId" clId="{A2CACE54-AAC3-43E0-87AC-1CEB2E06272E}" dt="2021-03-19T01:06:21.855" v="890" actId="15"/>
          <ac:spMkLst>
            <pc:docMk/>
            <pc:sldMk cId="12730786" sldId="323"/>
            <ac:spMk id="3" creationId="{00000000-0000-0000-0000-000000000000}"/>
          </ac:spMkLst>
        </pc:spChg>
      </pc:sldChg>
      <pc:sldChg chg="addSp modSp add mod modNotesTx">
        <pc:chgData name="Judson Santiago" userId="ebb108da2f256286" providerId="LiveId" clId="{A2CACE54-AAC3-43E0-87AC-1CEB2E06272E}" dt="2021-03-18T05:08:36.987" v="218" actId="1076"/>
        <pc:sldMkLst>
          <pc:docMk/>
          <pc:sldMk cId="3741383088" sldId="324"/>
        </pc:sldMkLst>
        <pc:spChg chg="add mod">
          <ac:chgData name="Judson Santiago" userId="ebb108da2f256286" providerId="LiveId" clId="{A2CACE54-AAC3-43E0-87AC-1CEB2E06272E}" dt="2021-03-18T05:08:36.987" v="218" actId="1076"/>
          <ac:spMkLst>
            <pc:docMk/>
            <pc:sldMk cId="3741383088" sldId="324"/>
            <ac:spMk id="3" creationId="{ACFA5CEC-8DE9-4F8C-9964-8C03DF37FC7C}"/>
          </ac:spMkLst>
        </pc:spChg>
        <pc:picChg chg="mod ord">
          <ac:chgData name="Judson Santiago" userId="ebb108da2f256286" providerId="LiveId" clId="{A2CACE54-AAC3-43E0-87AC-1CEB2E06272E}" dt="2021-03-18T05:02:53.208" v="47" actId="1076"/>
          <ac:picMkLst>
            <pc:docMk/>
            <pc:sldMk cId="3741383088" sldId="324"/>
            <ac:picMk id="4" creationId="{4FC74BEF-A417-422E-AF65-EABEFAA52A87}"/>
          </ac:picMkLst>
        </pc:picChg>
      </pc:sldChg>
      <pc:sldChg chg="modSp add mod">
        <pc:chgData name="Judson Santiago" userId="ebb108da2f256286" providerId="LiveId" clId="{A2CACE54-AAC3-43E0-87AC-1CEB2E06272E}" dt="2021-03-19T06:05:43.625" v="944" actId="20577"/>
        <pc:sldMkLst>
          <pc:docMk/>
          <pc:sldMk cId="0" sldId="326"/>
        </pc:sldMkLst>
        <pc:spChg chg="mod">
          <ac:chgData name="Judson Santiago" userId="ebb108da2f256286" providerId="LiveId" clId="{A2CACE54-AAC3-43E0-87AC-1CEB2E06272E}" dt="2021-03-19T06:05:43.625" v="944" actId="20577"/>
          <ac:spMkLst>
            <pc:docMk/>
            <pc:sldMk cId="0" sldId="326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A2CACE54-AAC3-43E0-87AC-1CEB2E06272E}" dt="2021-03-19T06:01:06.872" v="923" actId="167"/>
        <pc:sldMasterMkLst>
          <pc:docMk/>
          <pc:sldMasterMk cId="0" sldId="2147483660"/>
        </pc:sldMasterMkLst>
        <pc:sldLayoutChg chg="modSp mod">
          <pc:chgData name="Judson Santiago" userId="ebb108da2f256286" providerId="LiveId" clId="{A2CACE54-AAC3-43E0-87AC-1CEB2E06272E}" dt="2021-03-19T06:01:06.872" v="923" actId="167"/>
          <pc:sldLayoutMkLst>
            <pc:docMk/>
            <pc:sldMasterMk cId="0" sldId="2147483660"/>
            <pc:sldLayoutMk cId="0" sldId="2147483661"/>
          </pc:sldLayoutMkLst>
          <pc:picChg chg="ord">
            <ac:chgData name="Judson Santiago" userId="ebb108da2f256286" providerId="LiveId" clId="{A2CACE54-AAC3-43E0-87AC-1CEB2E06272E}" dt="2021-03-19T06:01:06.872" v="923" actId="167"/>
            <ac:picMkLst>
              <pc:docMk/>
              <pc:sldMasterMk cId="0" sldId="2147483660"/>
              <pc:sldLayoutMk cId="0" sldId="2147483661"/>
              <ac:picMk id="13" creationId="{9FD5B03A-D9CA-47EE-B80F-317412F631C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8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30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que o tipo </a:t>
            </a:r>
            <a:r>
              <a:rPr lang="pt-BR" sz="1200" dirty="0" err="1">
                <a:solidFill>
                  <a:schemeClr val="bg1"/>
                </a:solidFill>
              </a:rPr>
              <a:t>bool</a:t>
            </a:r>
            <a:r>
              <a:rPr lang="pt-BR" sz="1200" dirty="0">
                <a:solidFill>
                  <a:schemeClr val="bg1"/>
                </a:solidFill>
              </a:rPr>
              <a:t> é</a:t>
            </a:r>
            <a:r>
              <a:rPr lang="pt-BR" sz="1200" baseline="0" dirty="0">
                <a:solidFill>
                  <a:schemeClr val="bg1"/>
                </a:solidFill>
              </a:rPr>
              <a:t> um tipo inteiro, transformando qualquer número diferente de zero para </a:t>
            </a:r>
            <a:r>
              <a:rPr lang="pt-BR" sz="1200" baseline="0" dirty="0" err="1">
                <a:solidFill>
                  <a:schemeClr val="bg1"/>
                </a:solidFill>
              </a:rPr>
              <a:t>true</a:t>
            </a:r>
            <a:r>
              <a:rPr lang="pt-BR" sz="1200" baseline="0" dirty="0">
                <a:solidFill>
                  <a:schemeClr val="bg1"/>
                </a:solidFill>
              </a:rPr>
              <a:t> e zero para false, tanto na atribuição quanto na leitura com cin. (Booleano.cpp)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75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fundo o tipo </a:t>
            </a:r>
            <a:r>
              <a:rPr lang="pt-BR" dirty="0" err="1"/>
              <a:t>bool</a:t>
            </a:r>
            <a:r>
              <a:rPr lang="pt-BR" dirty="0"/>
              <a:t> é um tipo inteiro de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3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rodando no Visual Studio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5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Deslocar para a direita = dividir por 2.</a:t>
            </a:r>
          </a:p>
          <a:p>
            <a:r>
              <a:rPr lang="pt-BR" dirty="0"/>
              <a:t>Deslocar para a esquerda = multiplicar por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21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XOR = OU Exclusivo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0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é zero se o bit testado estiver desligado, ou um número diferente de zero caso ele esteja ligado.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Binary Coded Decimal Interchange Code (EBCDIC)</a:t>
            </a:r>
            <a:endParaRPr lang="pt-BR" dirty="0"/>
          </a:p>
          <a:p>
            <a:r>
              <a:rPr lang="pt-BR" dirty="0"/>
              <a:t>American Standard </a:t>
            </a:r>
            <a:r>
              <a:rPr lang="pt-BR" dirty="0" err="1"/>
              <a:t>Code</a:t>
            </a:r>
            <a:r>
              <a:rPr lang="pt-BR" dirty="0"/>
              <a:t> for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 dirty="0"/>
              <a:t> (ASCII)</a:t>
            </a:r>
          </a:p>
          <a:p>
            <a:r>
              <a:rPr lang="pt-BR" dirty="0"/>
              <a:t>Unicode </a:t>
            </a:r>
            <a:r>
              <a:rPr lang="pt-BR" dirty="0" err="1"/>
              <a:t>Transformation</a:t>
            </a:r>
            <a:r>
              <a:rPr lang="pt-BR"/>
              <a:t> Format (UTF-8, UTF-16, UTF-32)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1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original era composta</a:t>
            </a:r>
            <a:r>
              <a:rPr lang="pt-BR" baseline="0" dirty="0"/>
              <a:t> apenas por 128 elementos.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estendida</a:t>
            </a:r>
            <a:r>
              <a:rPr lang="pt-BR" baseline="0" dirty="0"/>
              <a:t> foi criada depois aproveitando os 128 números livres.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54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Material de Apoio: TipoChar.cpp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85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cout</a:t>
            </a:r>
            <a:r>
              <a:rPr lang="pt-BR" baseline="0" dirty="0"/>
              <a:t> só exibe um número como caractere se ele estiver armazenado em uma variável tipo char.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91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Entretanto não é possível ler um caractere do teclado como</a:t>
            </a:r>
            <a:r>
              <a:rPr lang="pt-BR" baseline="0" dirty="0"/>
              <a:t> um </a:t>
            </a:r>
            <a:r>
              <a:rPr lang="pt-BR" baseline="0"/>
              <a:t>valor numérico.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Windows usar CR e LF como fim de linha, o Linux apenas CR e o Mac apenas LF.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28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 tracejado com </a:t>
            </a:r>
            <a:r>
              <a:rPr lang="pt-BR" sz="1200" dirty="0" err="1">
                <a:solidFill>
                  <a:schemeClr val="bg1"/>
                </a:solidFill>
              </a:rPr>
              <a:t>backspace</a:t>
            </a:r>
            <a:r>
              <a:rPr lang="pt-BR" sz="1200" dirty="0">
                <a:solidFill>
                  <a:schemeClr val="bg1"/>
                </a:solidFill>
              </a:rPr>
              <a:t> (CharEspecial.cpp)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56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9FD5B03A-D9CA-47EE-B80F-317412F63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30725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14/03/2022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Caractere e Booleano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Se o usuário digitar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 M </a:t>
            </a:r>
            <a:r>
              <a:rPr lang="pt-BR" dirty="0"/>
              <a:t>o conteúdo da variável ch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 e cout fazem as conversões </a:t>
            </a:r>
            <a:r>
              <a:rPr lang="pt-BR" dirty="0"/>
              <a:t>necessárias de inteiro para caractere e vice-versa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490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um caractere:</a:t>
            </a:r>
          </a:p>
          <a:p>
            <a:r>
              <a:rPr lang="pt-BR" b="1" dirty="0">
                <a:latin typeface="+mj-lt"/>
              </a:rPr>
              <a:t>M</a:t>
            </a:r>
          </a:p>
          <a:p>
            <a:r>
              <a:rPr lang="pt-BR" dirty="0">
                <a:latin typeface="+mj-lt"/>
              </a:rPr>
              <a:t>Olá! Obrigado pelo caractere 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289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 e o tipo inteiro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ch;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armazena mesmo código num int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ao código caractere..."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ch + 1;</a:t>
            </a:r>
          </a:p>
          <a:p>
            <a:r>
              <a:rPr lang="pt-BR" dirty="0">
                <a:latin typeface="+mj-lt"/>
              </a:rPr>
              <a:t>     i = ch;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char é um tipo inteiro, pode-se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 </a:t>
            </a:r>
            <a:r>
              <a:rPr lang="pt-BR" dirty="0"/>
              <a:t>com os valores armazenados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777" y="249289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O código ASCII para M: 77</a:t>
            </a:r>
          </a:p>
          <a:p>
            <a:r>
              <a:rPr lang="pt-BR" dirty="0">
                <a:latin typeface="+mj-lt"/>
              </a:rPr>
              <a:t>Adicionando 1 ao código caractere...</a:t>
            </a:r>
          </a:p>
          <a:p>
            <a:r>
              <a:rPr lang="pt-BR" dirty="0">
                <a:latin typeface="+mj-lt"/>
              </a:rPr>
              <a:t>O código ASCII para N: 78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777" y="522920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mais simples de representar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</a:t>
            </a:r>
            <a:r>
              <a:rPr lang="pt-BR" dirty="0"/>
              <a:t>é colocar o caractere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aspas simples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Recomenda-se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com aspas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clara e direta</a:t>
            </a:r>
          </a:p>
          <a:p>
            <a:pPr lvl="1"/>
            <a:r>
              <a:rPr lang="pt-BR" dirty="0"/>
              <a:t>Não assume uma codificação particular (ASCII)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77;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efeito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caracteres são tratados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48457"/>
              </p:ext>
            </p:extLst>
          </p:nvPr>
        </p:nvGraphicFramePr>
        <p:xfrm>
          <a:off x="2999656" y="2852936"/>
          <a:ext cx="6143667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r>
                        <a:rPr lang="pt-BR" baseline="0" dirty="0"/>
                        <a:t> ASCII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C++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CR/LF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Alerta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Contra-barra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</a:t>
                      </a:r>
                      <a:r>
                        <a:rPr lang="pt-BR" baseline="0" dirty="0"/>
                        <a:t> Dupla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especiais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alarme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'\a'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beep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senha;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senha: ________\b\b\b\b\b\b\b\b"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cin &gt;&gt; senha;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alarme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senha foi roubada!\a\n"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"Joãozinho \"O Hacker\"\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nesteve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aqui!\n"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Alguns compiladores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reconhecem \a</a:t>
            </a:r>
            <a:br>
              <a:rPr lang="pt-BR" dirty="0"/>
            </a:br>
            <a:r>
              <a:rPr lang="pt-BR" dirty="0"/>
              <a:t>(ele pode ser substituído por </a:t>
            </a:r>
            <a:r>
              <a:rPr lang="pt-BR" dirty="0">
                <a:latin typeface="+mj-lt"/>
              </a:rPr>
              <a:t>\007</a:t>
            </a:r>
            <a:r>
              <a:rPr lang="pt-BR" dirty="0"/>
              <a:t>)</a:t>
            </a:r>
          </a:p>
          <a:p>
            <a:r>
              <a:rPr lang="pt-BR" dirty="0"/>
              <a:t>Alguns sistemas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mostrar \b como um pequeno retângulo</a:t>
            </a:r>
            <a:r>
              <a:rPr lang="pt-BR" dirty="0"/>
              <a:t> ou então apagar os caracteres ao retornar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a sua senha: </a:t>
            </a:r>
            <a:r>
              <a:rPr lang="pt-BR" b="1" dirty="0" err="1">
                <a:latin typeface="+mj-lt"/>
              </a:rPr>
              <a:t>progcomp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Sua senha foi roubada!</a:t>
            </a:r>
          </a:p>
          <a:p>
            <a:r>
              <a:rPr lang="pt-BR" dirty="0">
                <a:latin typeface="+mj-lt"/>
              </a:rPr>
              <a:t>Joãozinho "O Hacker"</a:t>
            </a:r>
          </a:p>
          <a:p>
            <a:r>
              <a:rPr lang="pt-BR" dirty="0">
                <a:latin typeface="+mj-lt"/>
              </a:rPr>
              <a:t>esteve aqui!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/>
              <a:t> armazena um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booleanos</a:t>
            </a:r>
          </a:p>
          <a:p>
            <a:pPr lvl="1"/>
            <a:r>
              <a:rPr lang="pt-BR" dirty="0"/>
              <a:t>Verdadeiro: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Falso: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(8 bits)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  <a:p>
            <a:pPr lvl="1"/>
            <a:r>
              <a:rPr lang="pt-BR" dirty="0"/>
              <a:t>A CPU não endereça nada menor que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50100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pronto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pronto é uma variável booleana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5172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aviso;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(aviso)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byte(s)"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 byte(s)</a:t>
            </a:r>
          </a:p>
        </p:txBody>
      </p:sp>
    </p:spTree>
    <p:extLst>
      <p:ext uri="{BB962C8B-B14F-4D97-AF65-F5344CB8AC3E}">
        <p14:creationId xmlns:p14="http://schemas.microsoft.com/office/powerpoint/2010/main" val="50775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booleano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buzinar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buzina desligada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	</a:t>
            </a:r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"Buzinar?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cin &gt;&gt; buzinar;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 de um booleano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(buzinar ==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"Buzina\a\a\a\a\a"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"Silêncio"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8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aceita:</a:t>
            </a:r>
          </a:p>
          <a:p>
            <a:pPr lvl="1"/>
            <a:r>
              <a:rPr lang="pt-BR" dirty="0"/>
              <a:t>As constantes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false </a:t>
            </a:r>
            <a:r>
              <a:rPr lang="pt-BR" dirty="0"/>
              <a:t>na atribuição </a:t>
            </a:r>
          </a:p>
          <a:p>
            <a:pPr lvl="1"/>
            <a:r>
              <a:rPr lang="pt-BR" dirty="0"/>
              <a:t>Qualquer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 na leitura com </a:t>
            </a:r>
            <a:r>
              <a:rPr lang="pt-BR" dirty="0" err="1"/>
              <a:t>cin</a:t>
            </a:r>
            <a:r>
              <a:rPr lang="pt-BR" dirty="0"/>
              <a:t> ou na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Zero é falso</a:t>
            </a:r>
          </a:p>
          <a:p>
            <a:pPr lvl="2"/>
            <a:r>
              <a:rPr lang="pt-BR" dirty="0"/>
              <a:t>Qualquer outro número (positivo ou negativo) é verdadeiro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1</a:t>
            </a:r>
          </a:p>
          <a:p>
            <a:r>
              <a:rPr lang="pt-BR" dirty="0">
                <a:latin typeface="+mj-lt"/>
              </a:rPr>
              <a:t>Buzina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310114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</a:t>
            </a:r>
            <a:r>
              <a:rPr lang="pt-BR" dirty="0" err="1">
                <a:latin typeface="+mj-lt"/>
              </a:rPr>
              <a:t>true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Silêncio</a:t>
            </a:r>
          </a:p>
        </p:txBody>
      </p:sp>
    </p:spTree>
    <p:extLst>
      <p:ext uri="{BB962C8B-B14F-4D97-AF65-F5344CB8AC3E}">
        <p14:creationId xmlns:p14="http://schemas.microsoft.com/office/powerpoint/2010/main" val="9278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2266-AE69-47AE-A9C8-704BE574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76C13-BA7A-4466-9B3F-D3E7122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</a:t>
            </a:r>
            <a:r>
              <a:rPr lang="pt-BR" dirty="0" err="1"/>
              <a:t>wav</a:t>
            </a:r>
            <a:r>
              <a:rPr lang="pt-BR" dirty="0"/>
              <a:t>, mp3, </a:t>
            </a:r>
            <a:r>
              <a:rPr lang="pt-BR" dirty="0" err="1"/>
              <a:t>ogg</a:t>
            </a:r>
            <a:r>
              <a:rPr lang="pt-BR" dirty="0"/>
              <a:t>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</a:t>
            </a:r>
            <a:r>
              <a:rPr lang="pt-BR" dirty="0" err="1"/>
              <a:t>jpg</a:t>
            </a:r>
            <a:r>
              <a:rPr lang="pt-BR" dirty="0"/>
              <a:t>, gif, png, </a:t>
            </a:r>
            <a:r>
              <a:rPr lang="pt-BR" dirty="0" err="1"/>
              <a:t>tga</a:t>
            </a:r>
            <a:r>
              <a:rPr lang="pt-BR" dirty="0"/>
              <a:t>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</a:t>
            </a:r>
            <a:r>
              <a:rPr lang="pt-BR" dirty="0" err="1"/>
              <a:t>avi</a:t>
            </a:r>
            <a:r>
              <a:rPr lang="pt-BR" dirty="0"/>
              <a:t>, </a:t>
            </a:r>
            <a:r>
              <a:rPr lang="pt-BR" dirty="0" err="1"/>
              <a:t>mpg</a:t>
            </a:r>
            <a:r>
              <a:rPr lang="pt-BR" dirty="0"/>
              <a:t>, </a:t>
            </a:r>
            <a:r>
              <a:rPr lang="pt-BR" dirty="0" err="1"/>
              <a:t>wmv</a:t>
            </a:r>
            <a:r>
              <a:rPr lang="pt-BR" dirty="0"/>
              <a:t>, etc.)</a:t>
            </a:r>
          </a:p>
          <a:p>
            <a:endParaRPr lang="pt-BR" dirty="0"/>
          </a:p>
          <a:p>
            <a:r>
              <a:rPr lang="pt-BR" dirty="0"/>
              <a:t>Estes dados se classificam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básicos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tipos de dados compostos</a:t>
            </a:r>
          </a:p>
        </p:txBody>
      </p:sp>
    </p:spTree>
    <p:extLst>
      <p:ext uri="{BB962C8B-B14F-4D97-AF65-F5344CB8AC3E}">
        <p14:creationId xmlns:p14="http://schemas.microsoft.com/office/powerpoint/2010/main" val="410867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oferece um conjunto de operadores para trabalhar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binária</a:t>
            </a:r>
            <a:r>
              <a:rPr lang="pt-BR" dirty="0"/>
              <a:t>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9183"/>
              </p:ext>
            </p:extLst>
          </p:nvPr>
        </p:nvGraphicFramePr>
        <p:xfrm>
          <a:off x="2711624" y="3284984"/>
          <a:ext cx="6768752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  <a:r>
                        <a:rPr lang="pt-BR" dirty="0" err="1">
                          <a:latin typeface="+mj-lt"/>
                        </a:rPr>
                        <a:t>expr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LEFT</a:t>
                      </a:r>
                      <a:r>
                        <a:rPr lang="pt-BR" baseline="0" dirty="0"/>
                        <a:t> SHIFT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 &lt;&lt;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&gt;&gt;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&amp;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|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^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 (~)</a:t>
            </a:r>
            <a:r>
              <a:rPr lang="pt-BR" dirty="0"/>
              <a:t>: inverte todos os bits do operando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63691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~estado;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FD8E3E-5C21-4737-955F-678CBEF3F73E}"/>
              </a:ext>
            </a:extLst>
          </p:cNvPr>
          <p:cNvGrpSpPr/>
          <p:nvPr/>
        </p:nvGrpSpPr>
        <p:grpSpPr>
          <a:xfrm>
            <a:off x="1759902" y="3804153"/>
            <a:ext cx="4875067" cy="2254593"/>
            <a:chOff x="1759902" y="3804153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80415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8041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8041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8041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804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8041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8041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8069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136595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859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482075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254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487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56632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568941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1571"/>
              </p:ext>
            </p:extLst>
          </p:nvPr>
        </p:nvGraphicFramePr>
        <p:xfrm>
          <a:off x="8651108" y="4126875"/>
          <a:ext cx="2301862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9456340-E9E5-49A6-ACE1-766BB9CB29B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7116C3A-E321-4405-A403-A7DE3074EA0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F84D5A9-783D-4592-8B35-C6EF38ED496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6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LEFT SHIFT (&lt;&lt;)</a:t>
            </a:r>
            <a:r>
              <a:rPr lang="pt-BR" dirty="0"/>
              <a:t>: desloca uma certa quantidade de bits para a esquerda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estado &lt;&lt; 3;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C48671-6BE2-4194-889D-3130D2BAF50C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5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RIGHT SHIFT (&gt;&gt;)</a:t>
            </a:r>
            <a:r>
              <a:rPr lang="pt-BR" dirty="0"/>
              <a:t>: desloca uma certa quantidade de bits para a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8;</a:t>
            </a:r>
          </a:p>
          <a:p>
            <a:r>
              <a:rPr lang="pt-BR" dirty="0">
                <a:latin typeface="+mj-lt"/>
              </a:rPr>
              <a:t>estado = estado &gt;&gt; 1;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B1A12A9-1957-455D-958C-710EF8DD623D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29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AND (&amp;)</a:t>
            </a:r>
            <a:r>
              <a:rPr lang="pt-BR" dirty="0"/>
              <a:t>: faz um AND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&amp;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6D52B3-4967-4430-B02C-CC916751FAD1}"/>
              </a:ext>
            </a:extLst>
          </p:cNvPr>
          <p:cNvGrpSpPr/>
          <p:nvPr/>
        </p:nvGrpSpPr>
        <p:grpSpPr>
          <a:xfrm>
            <a:off x="1241328" y="3732145"/>
            <a:ext cx="5646760" cy="2865207"/>
            <a:chOff x="1241328" y="3732145"/>
            <a:chExt cx="5646760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241328" y="44206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&amp;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637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&amp;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0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 (|)</a:t>
            </a:r>
            <a:r>
              <a:rPr lang="pt-BR" dirty="0"/>
              <a:t>: faz um OR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|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19A8D9C-9AC6-484D-B8BA-7FCEAB827FDD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|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73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|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XOR (^)</a:t>
            </a:r>
            <a:r>
              <a:rPr lang="pt-BR" dirty="0"/>
              <a:t>: faz um XOR bit a bit entre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^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41F67E-6F02-4A2E-9AEC-D5F1A650C900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165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^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33525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^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9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41564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	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167;</a:t>
            </a:r>
          </a:p>
          <a:p>
            <a:r>
              <a:rPr lang="pt-BR" sz="1600" dirty="0">
                <a:latin typeface="+mj-lt"/>
              </a:rPr>
              <a:t>estado = estado |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175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5AA9E0E-B4B8-4F15-8D5E-D3C6FD7C141E}"/>
              </a:ext>
            </a:extLst>
          </p:cNvPr>
          <p:cNvGrpSpPr/>
          <p:nvPr/>
        </p:nvGrpSpPr>
        <p:grpSpPr>
          <a:xfrm>
            <a:off x="6068920" y="2530345"/>
            <a:ext cx="5911992" cy="3586234"/>
            <a:chOff x="6068920" y="2530345"/>
            <a:chExt cx="5911992" cy="3586234"/>
          </a:xfrm>
        </p:grpSpPr>
        <p:sp>
          <p:nvSpPr>
            <p:cNvPr id="5" name="Retângulo 4"/>
            <p:cNvSpPr/>
            <p:nvPr/>
          </p:nvSpPr>
          <p:spPr>
            <a:xfrm>
              <a:off x="70619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219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7820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4207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0211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621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221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5822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05572" y="25303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59993" y="2530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14414" y="25303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180073" y="2530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56373" y="2530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896477" y="25303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62136" y="25303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20443" y="25330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0619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4219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7820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4207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50211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8621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2221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5822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619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219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20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4207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0211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21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221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5822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068920" y="3256535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: Cantos Arredondados 46"/>
            <p:cNvSpPr/>
            <p:nvPr/>
          </p:nvSpPr>
          <p:spPr>
            <a:xfrm>
              <a:off x="6068921" y="3933056"/>
              <a:ext cx="691214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OR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</p:cNvCxnSpPr>
            <p:nvPr/>
          </p:nvCxnSpPr>
          <p:spPr>
            <a:xfrm flipH="1">
              <a:off x="6793559" y="3118571"/>
              <a:ext cx="268400" cy="34227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</p:cNvCxnSpPr>
            <p:nvPr/>
          </p:nvCxnSpPr>
          <p:spPr>
            <a:xfrm flipH="1" flipV="1">
              <a:off x="6793559" y="3460847"/>
              <a:ext cx="268400" cy="31930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760135" y="3780154"/>
              <a:ext cx="301824" cy="357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760135" y="4137368"/>
              <a:ext cx="301824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619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219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7820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4207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0211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621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221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5822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05915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21867" y="510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39168" y="5721085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74724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032746" y="4892444"/>
              <a:ext cx="4948166" cy="1087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6B3D992-89AB-4E09-80F2-BA1C4B6C2239}"/>
                </a:ext>
              </a:extLst>
            </p:cNvPr>
            <p:cNvSpPr txBox="1"/>
            <p:nvPr/>
          </p:nvSpPr>
          <p:spPr>
            <a:xfrm>
              <a:off x="10076781" y="3563724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982D1246-7746-4F26-8D1D-D147A50E954A}"/>
                </a:ext>
              </a:extLst>
            </p:cNvPr>
            <p:cNvSpPr txBox="1"/>
            <p:nvPr/>
          </p:nvSpPr>
          <p:spPr>
            <a:xfrm>
              <a:off x="10076781" y="425855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A7C617A-48A7-4839-A74D-F83F22629E0E}"/>
                </a:ext>
              </a:extLst>
            </p:cNvPr>
            <p:cNvSpPr txBox="1"/>
            <p:nvPr/>
          </p:nvSpPr>
          <p:spPr>
            <a:xfrm>
              <a:off x="10117501" y="293390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677682A-5A76-4F36-9BF2-B221CACE1160}"/>
                </a:ext>
              </a:extLst>
            </p:cNvPr>
            <p:cNvSpPr txBox="1"/>
            <p:nvPr/>
          </p:nvSpPr>
          <p:spPr>
            <a:xfrm>
              <a:off x="6138153" y="2843109"/>
              <a:ext cx="5736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5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~(1 &lt;&lt; bit);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252;</a:t>
            </a:r>
          </a:p>
          <a:p>
            <a:r>
              <a:rPr lang="pt-BR" sz="1600" dirty="0">
                <a:latin typeface="+mj-lt"/>
              </a:rPr>
              <a:t>estado = estado &amp;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Desligar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244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55BF169-55A7-40DB-9675-FE7C20ED46E8}"/>
              </a:ext>
            </a:extLst>
          </p:cNvPr>
          <p:cNvGrpSpPr/>
          <p:nvPr/>
        </p:nvGrpSpPr>
        <p:grpSpPr>
          <a:xfrm>
            <a:off x="6284798" y="1988841"/>
            <a:ext cx="5696114" cy="4320479"/>
            <a:chOff x="6284798" y="1700808"/>
            <a:chExt cx="5696114" cy="4320479"/>
          </a:xfrm>
        </p:grpSpPr>
        <p:sp>
          <p:nvSpPr>
            <p:cNvPr id="5" name="Retângulo 4"/>
            <p:cNvSpPr/>
            <p:nvPr/>
          </p:nvSpPr>
          <p:spPr>
            <a:xfrm>
              <a:off x="72286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887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487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30880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66884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0288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889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7489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272296" y="17008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626717" y="17008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981138" y="1700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46797" y="1700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723097" y="17008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3201" y="17008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428860" y="17008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787167" y="17035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2286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887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9487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30880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66884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90288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3889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7489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2286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5887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9487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30880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66884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0288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3889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7489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284798" y="2411667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: Cantos Arredondados 46"/>
            <p:cNvSpPr/>
            <p:nvPr/>
          </p:nvSpPr>
          <p:spPr>
            <a:xfrm>
              <a:off x="6284798" y="3103519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NOT</a:t>
              </a:r>
            </a:p>
          </p:txBody>
        </p:sp>
        <p:cxnSp>
          <p:nvCxnSpPr>
            <p:cNvPr id="49" name="Conector reto 48"/>
            <p:cNvCxnSpPr>
              <a:cxnSpLocks/>
              <a:stCxn id="35" idx="1"/>
            </p:cNvCxnSpPr>
            <p:nvPr/>
          </p:nvCxnSpPr>
          <p:spPr>
            <a:xfrm flipH="1" flipV="1">
              <a:off x="7009437" y="2615979"/>
              <a:ext cx="219246" cy="33463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5" idx="1"/>
            </p:cNvCxnSpPr>
            <p:nvPr/>
          </p:nvCxnSpPr>
          <p:spPr>
            <a:xfrm flipH="1">
              <a:off x="7009437" y="2289034"/>
              <a:ext cx="219246" cy="32694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7009437" y="2950617"/>
              <a:ext cx="219246" cy="35721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7009437" y="3307831"/>
              <a:ext cx="219246" cy="33950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22868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58872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94876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30880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66884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902888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38892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74896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4963861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244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200456" y="50209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205892" y="562579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651955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102348" y="4797152"/>
              <a:ext cx="4878564" cy="1072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2286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5887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9487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30880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66884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90288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3889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7489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: Cantos Arredondados 64"/>
            <p:cNvSpPr/>
            <p:nvPr/>
          </p:nvSpPr>
          <p:spPr>
            <a:xfrm>
              <a:off x="6284799" y="3802162"/>
              <a:ext cx="724638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21" idx="1"/>
              <a:endCxn id="65" idx="3"/>
            </p:cNvCxnSpPr>
            <p:nvPr/>
          </p:nvCxnSpPr>
          <p:spPr>
            <a:xfrm flipH="1">
              <a:off x="7009437" y="3647335"/>
              <a:ext cx="219246" cy="359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7009437" y="4006474"/>
              <a:ext cx="219246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799B36E-B9C4-480A-8691-E4B6A7C4E06A}"/>
                </a:ext>
              </a:extLst>
            </p:cNvPr>
            <p:cNvSpPr txBox="1"/>
            <p:nvPr/>
          </p:nvSpPr>
          <p:spPr>
            <a:xfrm>
              <a:off x="10200456" y="344871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DE1D07D-218D-4F89-9E2A-1AB41510A6DC}"/>
                </a:ext>
              </a:extLst>
            </p:cNvPr>
            <p:cNvSpPr txBox="1"/>
            <p:nvPr/>
          </p:nvSpPr>
          <p:spPr>
            <a:xfrm>
              <a:off x="10200456" y="414353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963800F3-E857-4857-B49E-9E2A3B480642}"/>
                </a:ext>
              </a:extLst>
            </p:cNvPr>
            <p:cNvSpPr txBox="1"/>
            <p:nvPr/>
          </p:nvSpPr>
          <p:spPr>
            <a:xfrm>
              <a:off x="10202936" y="21043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62B712D7-0560-47F1-911A-217E33AEACD9}"/>
                </a:ext>
              </a:extLst>
            </p:cNvPr>
            <p:cNvSpPr txBox="1"/>
            <p:nvPr/>
          </p:nvSpPr>
          <p:spPr>
            <a:xfrm>
              <a:off x="6348117" y="2040745"/>
              <a:ext cx="564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44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"Testar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240;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(estado &amp; mascara)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012569" y="586989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Testar qual bit? </a:t>
            </a:r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ligado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CE23A8A-C4FB-4724-92B7-AAFBD2E6AFD3}"/>
              </a:ext>
            </a:extLst>
          </p:cNvPr>
          <p:cNvGrpSpPr/>
          <p:nvPr/>
        </p:nvGrpSpPr>
        <p:grpSpPr>
          <a:xfrm>
            <a:off x="6140782" y="2631702"/>
            <a:ext cx="5840130" cy="3605610"/>
            <a:chOff x="6140782" y="2415678"/>
            <a:chExt cx="5840130" cy="3605610"/>
          </a:xfrm>
        </p:grpSpPr>
        <p:sp>
          <p:nvSpPr>
            <p:cNvPr id="5" name="Retângulo 4"/>
            <p:cNvSpPr/>
            <p:nvPr/>
          </p:nvSpPr>
          <p:spPr>
            <a:xfrm>
              <a:off x="70846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447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8047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478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2482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848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449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6049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28280" y="2415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82701" y="24156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37122" y="241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202781" y="24156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79081" y="2415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919185" y="241567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84844" y="24156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43151" y="2418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846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447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8047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6478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2482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848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449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6049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140782" y="3126537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7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</p:cNvCxnSpPr>
            <p:nvPr/>
          </p:nvCxnSpPr>
          <p:spPr>
            <a:xfrm flipH="1">
              <a:off x="6865421" y="3003904"/>
              <a:ext cx="219246" cy="32694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</p:cNvCxnSpPr>
            <p:nvPr/>
          </p:nvCxnSpPr>
          <p:spPr>
            <a:xfrm flipH="1" flipV="1">
              <a:off x="6865421" y="3330849"/>
              <a:ext cx="219246" cy="33463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8466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4470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80474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6478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2482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8486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4490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60494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4963862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128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33221" y="50038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61876" y="562579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651956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/>
            <p:nvPr/>
          </p:nvCxnSpPr>
          <p:spPr>
            <a:xfrm flipV="1">
              <a:off x="6580312" y="4797152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0846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4447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8047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16478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52482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8848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2449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6049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: Cantos Arredondados 64"/>
            <p:cNvSpPr/>
            <p:nvPr/>
          </p:nvSpPr>
          <p:spPr>
            <a:xfrm>
              <a:off x="6140782" y="3802162"/>
              <a:ext cx="724639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35" idx="1"/>
            </p:cNvCxnSpPr>
            <p:nvPr/>
          </p:nvCxnSpPr>
          <p:spPr>
            <a:xfrm flipH="1">
              <a:off x="6865421" y="3665487"/>
              <a:ext cx="219246" cy="34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</p:cNvCxnSpPr>
            <p:nvPr/>
          </p:nvCxnSpPr>
          <p:spPr>
            <a:xfrm flipH="1" flipV="1">
              <a:off x="6865421" y="4006474"/>
              <a:ext cx="219246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05318949-974E-4E24-B8AC-435FDCF797DA}"/>
                </a:ext>
              </a:extLst>
            </p:cNvPr>
            <p:cNvSpPr txBox="1"/>
            <p:nvPr/>
          </p:nvSpPr>
          <p:spPr>
            <a:xfrm>
              <a:off x="10112784" y="3430067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827F581-FF99-40E2-B867-39614D0D06C4}"/>
                </a:ext>
              </a:extLst>
            </p:cNvPr>
            <p:cNvSpPr txBox="1"/>
            <p:nvPr/>
          </p:nvSpPr>
          <p:spPr>
            <a:xfrm>
              <a:off x="10112784" y="41248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C0156225-6E6C-494B-928A-D06697D59C20}"/>
                </a:ext>
              </a:extLst>
            </p:cNvPr>
            <p:cNvSpPr txBox="1"/>
            <p:nvPr/>
          </p:nvSpPr>
          <p:spPr>
            <a:xfrm>
              <a:off x="10129503" y="28128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443AD059-5F07-4D49-A1F1-6B363B5CA3E1}"/>
                </a:ext>
              </a:extLst>
            </p:cNvPr>
            <p:cNvSpPr txBox="1"/>
            <p:nvPr/>
          </p:nvSpPr>
          <p:spPr>
            <a:xfrm>
              <a:off x="6204100" y="2722472"/>
              <a:ext cx="564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3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</a:t>
            </a:r>
            <a:br>
              <a:rPr lang="pt-BR" dirty="0"/>
            </a:br>
            <a:r>
              <a:rPr lang="pt-BR" dirty="0"/>
              <a:t>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46647"/>
              </p:ext>
            </p:extLst>
          </p:nvPr>
        </p:nvGraphicFramePr>
        <p:xfrm>
          <a:off x="2309786" y="1784350"/>
          <a:ext cx="7901014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latin typeface="+mj-lt"/>
                        </a:rPr>
                        <a:t>bool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5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-128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caracteres </a:t>
            </a:r>
            <a:r>
              <a:rPr lang="pt-BR" dirty="0"/>
              <a:t>usando </a:t>
            </a:r>
            <a:br>
              <a:rPr lang="pt-BR" dirty="0"/>
            </a:br>
            <a:r>
              <a:rPr lang="pt-BR" dirty="0"/>
              <a:t>uma codificação numérica estabelecida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</a:p>
          <a:p>
            <a:pPr lvl="1"/>
            <a:r>
              <a:rPr lang="pt-BR" dirty="0"/>
              <a:t>Ele guarda um número inteiro</a:t>
            </a:r>
          </a:p>
          <a:p>
            <a:pPr lvl="2"/>
            <a:r>
              <a:rPr lang="pt-BR" dirty="0"/>
              <a:t>Por isso é possível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linguagem C++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 </a:t>
            </a:r>
          </a:p>
          <a:p>
            <a:pPr lvl="1"/>
            <a:r>
              <a:rPr lang="pt-BR" dirty="0"/>
              <a:t>Utilizam a barra invertida: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\b'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\t'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\a'</a:t>
            </a:r>
            <a:r>
              <a:rPr lang="pt-BR" dirty="0"/>
              <a:t>, etc.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é usado para representar os valores:</a:t>
            </a:r>
          </a:p>
          <a:p>
            <a:pPr lvl="1"/>
            <a:r>
              <a:rPr lang="pt-BR" dirty="0"/>
              <a:t>Verdadeiro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Falso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tipo booleano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bit a bit 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~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&lt;&lt;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&gt;&gt;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&amp;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|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^</a:t>
            </a:r>
          </a:p>
          <a:p>
            <a:pPr lvl="1"/>
            <a:r>
              <a:rPr lang="pt-BR" dirty="0"/>
              <a:t>Podem ser usados para manipular os bits de valores inteiros</a:t>
            </a:r>
          </a:p>
          <a:p>
            <a:pPr lvl="2"/>
            <a:r>
              <a:rPr lang="pt-BR" dirty="0"/>
              <a:t>Recomenda-se utilizar 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 (sem sinal)</a:t>
            </a:r>
          </a:p>
          <a:p>
            <a:pPr lvl="2"/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char</a:t>
            </a:r>
            <a:r>
              <a:rPr lang="pt-BR" dirty="0"/>
              <a:t> pode guardar até 8 booleanos de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27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podem </a:t>
            </a:r>
            <a:br>
              <a:rPr lang="pt-BR" dirty="0"/>
            </a:br>
            <a:r>
              <a:rPr lang="pt-BR" dirty="0"/>
              <a:t>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00FD62-89F8-4F65-BD19-8EAB74EF1370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2A9FA5B-E182-4A1F-BBCF-FCAC926E5E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A65D58C-97D4-443E-AD94-02276C4679A7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de 8 bits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-128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127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255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char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 </a:t>
            </a:r>
            <a:r>
              <a:rPr lang="pt-BR" dirty="0"/>
              <a:t>que é utilizado </a:t>
            </a:r>
            <a:br>
              <a:rPr lang="pt-BR" dirty="0"/>
            </a:br>
            <a:r>
              <a:rPr lang="pt-BR" dirty="0"/>
              <a:t>para armazenar caracteres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344969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numero = 65;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um tipo inteiro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48516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letra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são códigos inteiros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computador representa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letras e símbolos </a:t>
            </a:r>
            <a:r>
              <a:rPr lang="pt-BR" dirty="0"/>
              <a:t>com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caracteres </a:t>
            </a:r>
            <a:r>
              <a:rPr lang="pt-BR" dirty="0"/>
              <a:t>é mapeado para </a:t>
            </a:r>
            <a:br>
              <a:rPr lang="pt-BR" dirty="0"/>
            </a:br>
            <a:r>
              <a:rPr lang="pt-BR" dirty="0"/>
              <a:t>uma faixa de números usando uma tabela</a:t>
            </a:r>
          </a:p>
          <a:p>
            <a:pPr lvl="2"/>
            <a:r>
              <a:rPr lang="pt-BR" dirty="0"/>
              <a:t>Existem várias tabelas, como por exemplo: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EBCDIC </a:t>
            </a:r>
            <a:r>
              <a:rPr lang="pt-BR" dirty="0"/>
              <a:t>(Mainframes IBM)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pt-BR" dirty="0"/>
              <a:t> (padrão americano)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Unicode</a:t>
            </a:r>
            <a:r>
              <a:rPr lang="pt-BR" dirty="0"/>
              <a:t> (suporte internacional)</a:t>
            </a:r>
          </a:p>
          <a:p>
            <a:r>
              <a:rPr lang="pt-BR" dirty="0"/>
              <a:t>A tabela mais utilizada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(Unicode é compatível com ASCII)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7" descr="extended_table.gif">
            <a:extLst>
              <a:ext uri="{FF2B5EF4-FFF2-40B4-BE49-F238E27FC236}">
                <a16:creationId xmlns:a16="http://schemas.microsoft.com/office/drawing/2014/main" id="{8FD8FCF6-5C49-4EEC-9AA7-B2F68F7E07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5920" y="3356992"/>
            <a:ext cx="5441426" cy="305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415480" y="1628800"/>
            <a:ext cx="6810375" cy="45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3B841EC-7826-420F-B3F0-0F9D6129FEEF}"/>
              </a:ext>
            </a:extLst>
          </p:cNvPr>
          <p:cNvSpPr txBox="1"/>
          <p:nvPr/>
        </p:nvSpPr>
        <p:spPr>
          <a:xfrm>
            <a:off x="8328248" y="1628800"/>
            <a:ext cx="17572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Original</a:t>
            </a:r>
          </a:p>
          <a:p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Formada por</a:t>
            </a:r>
          </a:p>
          <a:p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128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caracteres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15480" y="1628800"/>
            <a:ext cx="6810375" cy="45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Espaço Reservado para Conteúdo 7" descr="extended_table.gif">
            <a:extLst>
              <a:ext uri="{FF2B5EF4-FFF2-40B4-BE49-F238E27FC236}">
                <a16:creationId xmlns:a16="http://schemas.microsoft.com/office/drawing/2014/main" id="{4FC74BEF-A417-422E-AF65-EABEFAA52A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5920" y="3356992"/>
            <a:ext cx="5441426" cy="305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CFA5CEC-8DE9-4F8C-9964-8C03DF37FC7C}"/>
              </a:ext>
            </a:extLst>
          </p:cNvPr>
          <p:cNvSpPr txBox="1"/>
          <p:nvPr/>
        </p:nvSpPr>
        <p:spPr>
          <a:xfrm>
            <a:off x="8832304" y="2132856"/>
            <a:ext cx="20457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Estendida</a:t>
            </a:r>
          </a:p>
          <a:p>
            <a:pPr algn="r"/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Aproveita os 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128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b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caracteres livres</a:t>
            </a:r>
          </a:p>
        </p:txBody>
      </p:sp>
    </p:spTree>
    <p:extLst>
      <p:ext uri="{BB962C8B-B14F-4D97-AF65-F5344CB8AC3E}">
        <p14:creationId xmlns:p14="http://schemas.microsoft.com/office/powerpoint/2010/main" val="374138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02182" y="1714488"/>
            <a:ext cx="930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caractere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	cin &gt;&gt; ch;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"Obrigado pelo caractere "</a:t>
            </a:r>
            <a:r>
              <a:rPr lang="pt-BR" dirty="0">
                <a:latin typeface="+mj-lt"/>
              </a:rPr>
              <a:t> 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"."</a:t>
            </a:r>
            <a:r>
              <a:rPr lang="pt-BR" dirty="0">
                <a:latin typeface="+mj-lt"/>
              </a:rPr>
              <a:t>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3065</TotalTime>
  <Words>2484</Words>
  <Application>Microsoft Office PowerPoint</Application>
  <PresentationFormat>Widescreen</PresentationFormat>
  <Paragraphs>848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Caractere e Booleano</vt:lpstr>
      <vt:lpstr>Introdução</vt:lpstr>
      <vt:lpstr>Tipos de Dados</vt:lpstr>
      <vt:lpstr>Tipos Inteiros</vt:lpstr>
      <vt:lpstr>Tipo Caractere</vt:lpstr>
      <vt:lpstr>Tipo Caractere</vt:lpstr>
      <vt:lpstr>Tabela ASCII</vt:lpstr>
      <vt:lpstr>Tabela ASCII</vt:lpstr>
      <vt:lpstr>Tipo Caractere</vt:lpstr>
      <vt:lpstr>Tipo Caractere</vt:lpstr>
      <vt:lpstr>Tipo Caractere</vt:lpstr>
      <vt:lpstr>Tipo Caractere</vt:lpstr>
      <vt:lpstr>Constantes Caracteres</vt:lpstr>
      <vt:lpstr>Constantes Caracteres</vt:lpstr>
      <vt:lpstr>Constantes Caracteres</vt:lpstr>
      <vt:lpstr>Constantes Caracteres</vt:lpstr>
      <vt:lpstr>Tipo Booleano</vt:lpstr>
      <vt:lpstr>Tipo Booleano</vt:lpstr>
      <vt:lpstr>Tipo Booleano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Operações com Bits</vt:lpstr>
      <vt:lpstr>Operações com Bits</vt:lpstr>
      <vt:lpstr>Operações com Bits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Paulo Roberto Fernandes Holanda</cp:lastModifiedBy>
  <cp:revision>399</cp:revision>
  <dcterms:created xsi:type="dcterms:W3CDTF">2009-03-23T20:02:40Z</dcterms:created>
  <dcterms:modified xsi:type="dcterms:W3CDTF">2022-03-14T17:04:50Z</dcterms:modified>
</cp:coreProperties>
</file>