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QUICKSORt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Paulo </a:t>
            </a:r>
            <a:r>
              <a:rPr lang="pt-BR" dirty="0" err="1" smtClean="0"/>
              <a:t>fabio</a:t>
            </a:r>
            <a:r>
              <a:rPr lang="pt-BR" dirty="0" smtClean="0"/>
              <a:t> dos santos ramos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5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quicksort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5657398" cy="29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PARTITION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228" y="1675124"/>
            <a:ext cx="4482783" cy="385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partition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048" y="2353991"/>
            <a:ext cx="5930501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Pior caso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988" y="2491581"/>
            <a:ext cx="68008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 caso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950" y="2701131"/>
            <a:ext cx="66389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50</TotalTime>
  <Words>13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QUICKSORt </vt:lpstr>
      <vt:lpstr>quicksort</vt:lpstr>
      <vt:lpstr>PARTITION</vt:lpstr>
      <vt:lpstr>partition</vt:lpstr>
      <vt:lpstr>Pior caso</vt:lpstr>
      <vt:lpstr>Melhor caso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Paulo Fábio</dc:creator>
  <cp:lastModifiedBy>Paulo Fábio</cp:lastModifiedBy>
  <cp:revision>4</cp:revision>
  <dcterms:created xsi:type="dcterms:W3CDTF">2019-05-07T12:26:13Z</dcterms:created>
  <dcterms:modified xsi:type="dcterms:W3CDTF">2019-05-07T13:17:07Z</dcterms:modified>
</cp:coreProperties>
</file>