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3" autoAdjust="0"/>
  </p:normalViewPr>
  <p:slideViewPr>
    <p:cSldViewPr snapToGrid="0" snapToObjects="1">
      <p:cViewPr varScale="1">
        <p:scale>
          <a:sx n="146" d="100"/>
          <a:sy n="146" d="100"/>
        </p:scale>
        <p:origin x="-2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B088-2C76-FD40-8B28-C72FA77662D3}" type="datetimeFigureOut">
              <a:rPr lang="en-US" smtClean="0"/>
              <a:t>12/03/06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C396-C224-984A-B2E3-1562EA04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5" TargetMode="External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6" TargetMode="External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8" TargetMode="External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7" TargetMode="External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9" TargetMode="External"/><Relationship Id="rId4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sot/login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1" TargetMode="External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2" TargetMode="External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3" TargetMode="External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paulofernandes\Documents\Mestrado\ACS\Web%20Engineering\projeto\Macintosh%20HD:Users:paulofernandes:Documents:Mestrado:ACS:Web%20Engineering:projeto:Meetlist_v2.docx!OLE_LINK4" TargetMode="External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982" y="2747282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Meetlist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490" y="3923477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Gest</a:t>
            </a:r>
            <a:r>
              <a:rPr lang="en-US" dirty="0" err="1" smtClean="0"/>
              <a:t>or</a:t>
            </a:r>
            <a:r>
              <a:rPr lang="en-US" dirty="0" smtClean="0"/>
              <a:t> de </a:t>
            </a:r>
            <a:r>
              <a:rPr lang="en-US" dirty="0" err="1" smtClean="0"/>
              <a:t>reuniões</a:t>
            </a:r>
            <a:r>
              <a:rPr lang="en-US" dirty="0" smtClean="0"/>
              <a:t> e </a:t>
            </a:r>
            <a:r>
              <a:rPr lang="en-US" dirty="0" err="1" smtClean="0"/>
              <a:t>contactos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5937" y="568499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Paulo Fernandes – A41829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28926" y="1538204"/>
            <a:ext cx="4000500" cy="126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000" b="1" dirty="0">
                <a:solidFill>
                  <a:srgbClr val="808080"/>
                </a:solidFill>
                <a:effectLst/>
                <a:latin typeface="Arial"/>
                <a:ea typeface="Times New Roman"/>
                <a:cs typeface="Arial"/>
              </a:rPr>
              <a:t>Universidade do Minho</a:t>
            </a:r>
            <a:endParaRPr lang="pt-PT" sz="1000" dirty="0">
              <a:effectLst/>
              <a:latin typeface="Arial"/>
              <a:ea typeface="Times New Roman"/>
              <a:cs typeface="Times New Roman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900" dirty="0">
                <a:solidFill>
                  <a:srgbClr val="808080"/>
                </a:solidFill>
                <a:effectLst/>
                <a:latin typeface="Arial"/>
                <a:ea typeface="Times New Roman"/>
                <a:cs typeface="Arial"/>
              </a:rPr>
              <a:t>Mestrado em Engenharia Informática</a:t>
            </a:r>
            <a:endParaRPr lang="pt-PT" sz="1000" dirty="0">
              <a:effectLst/>
              <a:latin typeface="Arial"/>
              <a:ea typeface="Times New Roman"/>
              <a:cs typeface="Times New Roman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000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pt-PT" sz="1000" dirty="0">
              <a:effectLst/>
              <a:latin typeface="Arial"/>
              <a:ea typeface="Times New Roman"/>
              <a:cs typeface="Times New Roman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400" b="1" dirty="0">
                <a:solidFill>
                  <a:srgbClr val="008080"/>
                </a:solidFill>
                <a:effectLst/>
                <a:latin typeface="Arial"/>
                <a:ea typeface="Times New Roman"/>
                <a:cs typeface="Arial"/>
              </a:rPr>
              <a:t>Engenharia Web</a:t>
            </a:r>
            <a:endParaRPr lang="pt-PT" sz="1000" dirty="0">
              <a:effectLst/>
              <a:latin typeface="Arial"/>
              <a:ea typeface="Times New Roman"/>
              <a:cs typeface="Times New Roman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pt-PT" sz="1000" dirty="0">
                <a:effectLst/>
                <a:latin typeface="Arial"/>
                <a:ea typeface="Times New Roman"/>
                <a:cs typeface="Arial"/>
              </a:rPr>
              <a:t>Ano Lectivo de 2011/2012</a:t>
            </a:r>
            <a:endParaRPr lang="pt-PT" sz="1000" dirty="0">
              <a:effectLst/>
              <a:latin typeface="Arial"/>
              <a:ea typeface="Times New Roman"/>
              <a:cs typeface="Times New Roman"/>
            </a:endParaRPr>
          </a:p>
        </p:txBody>
      </p:sp>
      <p:pic>
        <p:nvPicPr>
          <p:cNvPr id="6" name="Picture 5" descr="corReitori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366" y="806709"/>
            <a:ext cx="1266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6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Dicion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de Dados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41884"/>
              </p:ext>
            </p:extLst>
          </p:nvPr>
        </p:nvGraphicFramePr>
        <p:xfrm>
          <a:off x="3155950" y="1396999"/>
          <a:ext cx="3776528" cy="541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5638800" imgH="8089900" progId="Word.Document.12">
                  <p:link updateAutomatic="1"/>
                </p:oleObj>
              </mc:Choice>
              <mc:Fallback>
                <p:oleObj name="Document" r:id="rId3" imgW="5638800" imgH="8089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950" y="1396999"/>
                        <a:ext cx="3776528" cy="5419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35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Dicion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de Dados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99439"/>
              </p:ext>
            </p:extLst>
          </p:nvPr>
        </p:nvGraphicFramePr>
        <p:xfrm>
          <a:off x="3176588" y="1397000"/>
          <a:ext cx="3686305" cy="537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5638800" imgH="8216900" progId="Word.Document.12">
                  <p:link updateAutomatic="1"/>
                </p:oleObj>
              </mc:Choice>
              <mc:Fallback>
                <p:oleObj name="Document" r:id="rId3" imgW="5638800" imgH="82169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6588" y="1397000"/>
                        <a:ext cx="3686305" cy="5371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27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Views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38983"/>
              </p:ext>
            </p:extLst>
          </p:nvPr>
        </p:nvGraphicFramePr>
        <p:xfrm>
          <a:off x="2770291" y="1600200"/>
          <a:ext cx="56388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5638800" imgH="4991100" progId="Word.Document.12">
                  <p:link updateAutomatic="1"/>
                </p:oleObj>
              </mc:Choice>
              <mc:Fallback>
                <p:oleObj name="Document" r:id="rId3" imgW="5638800" imgH="49911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0291" y="1600200"/>
                        <a:ext cx="5638800" cy="499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68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Views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08810"/>
              </p:ext>
            </p:extLst>
          </p:nvPr>
        </p:nvGraphicFramePr>
        <p:xfrm>
          <a:off x="2918161" y="1693818"/>
          <a:ext cx="56388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5638800" imgH="4775200" progId="Word.Document.12">
                  <p:link updateAutomatic="1"/>
                </p:oleObj>
              </mc:Choice>
              <mc:Fallback>
                <p:oleObj name="Document" r:id="rId3" imgW="5638800" imgH="4775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8161" y="1693818"/>
                        <a:ext cx="5638800" cy="477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54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Views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927801"/>
              </p:ext>
            </p:extLst>
          </p:nvPr>
        </p:nvGraphicFramePr>
        <p:xfrm>
          <a:off x="2831179" y="1600200"/>
          <a:ext cx="5638800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5638800" imgH="4775200" progId="Word.Document.12">
                  <p:link updateAutomatic="1"/>
                </p:oleObj>
              </mc:Choice>
              <mc:Fallback>
                <p:oleObj name="Document" r:id="rId3" imgW="5638800" imgH="4775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179" y="1600200"/>
                        <a:ext cx="5638800" cy="477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73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Modelo</a:t>
            </a:r>
            <a:r>
              <a:rPr lang="en-US" dirty="0" smtClean="0"/>
              <a:t> da </a:t>
            </a:r>
            <a:r>
              <a:rPr lang="en-US" dirty="0" err="1" smtClean="0"/>
              <a:t>Aplicaç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Dados</a:t>
            </a:r>
            <a:endParaRPr lang="en-US" dirty="0"/>
          </a:p>
        </p:txBody>
      </p:sp>
      <p:pic>
        <p:nvPicPr>
          <p:cNvPr id="4" name="Picture 3" descr="Macintosh HD:Users:paulofernandes:Desktop:Captura de ecrã - 2011-12-26, 12.25.57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93" y="2194647"/>
            <a:ext cx="5500177" cy="4103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73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Modelo</a:t>
            </a:r>
            <a:r>
              <a:rPr lang="en-US" dirty="0" smtClean="0"/>
              <a:t> da </a:t>
            </a:r>
            <a:r>
              <a:rPr lang="en-US" dirty="0" err="1" smtClean="0"/>
              <a:t>Aplicaç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Design</a:t>
            </a:r>
          </a:p>
          <a:p>
            <a:pPr lvl="1"/>
            <a:r>
              <a:rPr lang="en-US" dirty="0" err="1" smtClean="0"/>
              <a:t>Áreas</a:t>
            </a:r>
            <a:endParaRPr lang="en-US" dirty="0"/>
          </a:p>
        </p:txBody>
      </p:sp>
      <p:pic>
        <p:nvPicPr>
          <p:cNvPr id="5" name="Picture 4" descr="Macintosh HD:Users:paulofernandes:Documents:Mestrado:ACS:Web Engineering:projeto:coarse_desig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150" y="1974498"/>
            <a:ext cx="3457886" cy="4419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68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Modelo</a:t>
            </a:r>
            <a:r>
              <a:rPr lang="en-US" dirty="0" smtClean="0"/>
              <a:t> da </a:t>
            </a:r>
            <a:r>
              <a:rPr lang="en-US" dirty="0" err="1" smtClean="0"/>
              <a:t>Aplicaç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</a:p>
        </p:txBody>
      </p:sp>
      <p:pic>
        <p:nvPicPr>
          <p:cNvPr id="7" name="Picture 6" descr="Macintosh HD:Users:paulofernandes:Documents:Mestrado:ACS:Web Engineering:projeto:imgs:detailDesi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38" y="2198799"/>
            <a:ext cx="7833695" cy="4339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7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200" dirty="0" smtClean="0"/>
              <a:t>Model View Controller</a:t>
            </a:r>
          </a:p>
          <a:p>
            <a:r>
              <a:rPr lang="pt-PT" dirty="0" err="1" smtClean="0"/>
              <a:t>Controller</a:t>
            </a:r>
            <a:endParaRPr lang="pt-PT" dirty="0"/>
          </a:p>
          <a:p>
            <a:pPr lvl="1"/>
            <a:r>
              <a:rPr lang="pt-PT" dirty="0" err="1"/>
              <a:t>DashboardController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ClientesController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FuncionariosController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ReunioesController</a:t>
            </a:r>
            <a:r>
              <a:rPr lang="pt-PT" dirty="0"/>
              <a:t>.</a:t>
            </a:r>
          </a:p>
          <a:p>
            <a:r>
              <a:rPr lang="pt-PT" dirty="0" err="1" smtClean="0"/>
              <a:t>Model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Cliente;</a:t>
            </a:r>
          </a:p>
          <a:p>
            <a:pPr lvl="1"/>
            <a:r>
              <a:rPr lang="pt-PT" dirty="0" err="1"/>
              <a:t>Funcionario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Reuniao</a:t>
            </a:r>
            <a:r>
              <a:rPr lang="pt-PT" dirty="0"/>
              <a:t>.</a:t>
            </a:r>
          </a:p>
          <a:p>
            <a:r>
              <a:rPr lang="pt-PT" dirty="0" err="1" smtClean="0"/>
              <a:t>View</a:t>
            </a:r>
            <a:endParaRPr lang="pt-PT" dirty="0"/>
          </a:p>
          <a:p>
            <a:pPr lvl="1"/>
            <a:r>
              <a:rPr lang="pt-PT" dirty="0" err="1"/>
              <a:t>Index</a:t>
            </a:r>
            <a:r>
              <a:rPr lang="pt-PT" dirty="0"/>
              <a:t> para visualizar a listagem de </a:t>
            </a:r>
            <a:r>
              <a:rPr lang="pt-PT" dirty="0" err="1"/>
              <a:t>items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View</a:t>
            </a:r>
            <a:r>
              <a:rPr lang="pt-PT" dirty="0"/>
              <a:t> para visualizar o item escolhido;</a:t>
            </a:r>
          </a:p>
          <a:p>
            <a:pPr lvl="1"/>
            <a:r>
              <a:rPr lang="pt-PT" dirty="0" err="1"/>
              <a:t>Edit</a:t>
            </a:r>
            <a:r>
              <a:rPr lang="pt-PT" dirty="0"/>
              <a:t> para editar o item escolhido;</a:t>
            </a:r>
          </a:p>
          <a:p>
            <a:pPr lvl="1"/>
            <a:r>
              <a:rPr lang="pt-PT" dirty="0"/>
              <a:t>Delete para apagar o item escolhido;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7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endParaRPr lang="en-US" dirty="0"/>
          </a:p>
        </p:txBody>
      </p:sp>
      <p:pic>
        <p:nvPicPr>
          <p:cNvPr id="4" name="Picture 3" descr="Macintosh HD:Users:paulofernandes:Documents:Mestrado:ACS:Web Engineering:projeto:imgs:arvo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14" y="1426337"/>
            <a:ext cx="2043892" cy="51691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00472" y="1426337"/>
            <a:ext cx="134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Estrutura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66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736"/>
            <a:ext cx="8229600" cy="2823353"/>
          </a:xfrm>
        </p:spPr>
        <p:txBody>
          <a:bodyPr/>
          <a:lstStyle/>
          <a:p>
            <a:r>
              <a:rPr lang="en-US" sz="2400" dirty="0" err="1" smtClean="0"/>
              <a:t>Contextualizaç</a:t>
            </a:r>
            <a:r>
              <a:rPr lang="en-US" sz="2400" dirty="0" err="1" smtClean="0"/>
              <a:t>ão</a:t>
            </a:r>
            <a:endParaRPr lang="en-US" sz="2400" dirty="0" smtClean="0"/>
          </a:p>
          <a:p>
            <a:r>
              <a:rPr lang="en-US" sz="2400" dirty="0" err="1" smtClean="0"/>
              <a:t>Análise</a:t>
            </a:r>
            <a:r>
              <a:rPr lang="en-US" sz="2400" dirty="0" smtClean="0"/>
              <a:t> de </a:t>
            </a:r>
            <a:r>
              <a:rPr lang="en-US" sz="2400" dirty="0" err="1" smtClean="0"/>
              <a:t>Requisitos</a:t>
            </a:r>
            <a:endParaRPr lang="en-US" sz="2400" dirty="0" smtClean="0"/>
          </a:p>
          <a:p>
            <a:pPr lvl="1"/>
            <a:r>
              <a:rPr lang="en-US" sz="1800" dirty="0" err="1" smtClean="0"/>
              <a:t>Requisitos</a:t>
            </a:r>
            <a:r>
              <a:rPr lang="en-US" sz="1800" dirty="0" smtClean="0"/>
              <a:t> </a:t>
            </a:r>
            <a:r>
              <a:rPr lang="en-US" sz="1800" dirty="0" err="1" smtClean="0"/>
              <a:t>Principais</a:t>
            </a:r>
            <a:endParaRPr lang="en-US" sz="1800" dirty="0" smtClean="0"/>
          </a:p>
          <a:p>
            <a:pPr lvl="1"/>
            <a:r>
              <a:rPr lang="en-US" sz="1800" dirty="0" err="1" smtClean="0"/>
              <a:t>Grupos</a:t>
            </a:r>
            <a:r>
              <a:rPr lang="en-US" sz="1800" dirty="0" smtClean="0"/>
              <a:t> de </a:t>
            </a:r>
            <a:r>
              <a:rPr lang="en-US" sz="1800" dirty="0" err="1" smtClean="0"/>
              <a:t>Utilizadores</a:t>
            </a:r>
            <a:endParaRPr lang="en-US" sz="1800" dirty="0" smtClean="0"/>
          </a:p>
          <a:p>
            <a:pPr lvl="1"/>
            <a:r>
              <a:rPr lang="en-US" sz="1800" dirty="0" smtClean="0"/>
              <a:t>Use Cases</a:t>
            </a:r>
          </a:p>
          <a:p>
            <a:pPr lvl="1"/>
            <a:r>
              <a:rPr lang="en-US" sz="1800" dirty="0" err="1" smtClean="0"/>
              <a:t>Dicion</a:t>
            </a:r>
            <a:r>
              <a:rPr lang="en-US" sz="1800" dirty="0" err="1" smtClean="0"/>
              <a:t>ário</a:t>
            </a:r>
            <a:r>
              <a:rPr lang="en-US" sz="1800" dirty="0" smtClean="0"/>
              <a:t> de dados</a:t>
            </a:r>
          </a:p>
          <a:p>
            <a:pPr lvl="1"/>
            <a:r>
              <a:rPr lang="en-US" sz="1800" dirty="0" smtClean="0"/>
              <a:t>Site Views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18617"/>
            <a:ext cx="8229600" cy="150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Modelo</a:t>
            </a:r>
            <a:r>
              <a:rPr lang="en-US" sz="2400" dirty="0" smtClean="0"/>
              <a:t> da </a:t>
            </a:r>
            <a:r>
              <a:rPr lang="en-US" sz="2400" dirty="0" err="1" smtClean="0"/>
              <a:t>Aplicaç</a:t>
            </a:r>
            <a:r>
              <a:rPr lang="en-US" sz="2400" dirty="0" err="1" smtClean="0"/>
              <a:t>ão</a:t>
            </a:r>
            <a:endParaRPr lang="en-US" sz="2400" dirty="0" smtClean="0"/>
          </a:p>
          <a:p>
            <a:pPr lvl="1"/>
            <a:r>
              <a:rPr lang="en-US" sz="1800" dirty="0" err="1" smtClean="0"/>
              <a:t>Modelo</a:t>
            </a:r>
            <a:r>
              <a:rPr lang="en-US" sz="1800" dirty="0" smtClean="0"/>
              <a:t> de Dados</a:t>
            </a:r>
            <a:endParaRPr lang="en-US" sz="1800" dirty="0"/>
          </a:p>
          <a:p>
            <a:pPr lvl="1"/>
            <a:r>
              <a:rPr lang="en-US" sz="1800" dirty="0" smtClean="0"/>
              <a:t>Course Design</a:t>
            </a:r>
          </a:p>
          <a:p>
            <a:pPr lvl="1"/>
            <a:r>
              <a:rPr lang="en-US" sz="1800" dirty="0" smtClean="0"/>
              <a:t>Detailed Design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233472"/>
            <a:ext cx="8229600" cy="1502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Implementaç</a:t>
            </a:r>
            <a:r>
              <a:rPr lang="en-US" sz="2400" dirty="0" err="1" smtClean="0"/>
              <a:t>ão</a:t>
            </a:r>
            <a:endParaRPr lang="en-US" sz="2400" dirty="0" smtClean="0"/>
          </a:p>
          <a:p>
            <a:pPr lvl="1"/>
            <a:r>
              <a:rPr lang="en-US" sz="2000" dirty="0" smtClean="0"/>
              <a:t>Model View Controller</a:t>
            </a:r>
          </a:p>
          <a:p>
            <a:pPr lvl="1"/>
            <a:r>
              <a:rPr lang="en-US" sz="2000" dirty="0" err="1" smtClean="0"/>
              <a:t>Resultado</a:t>
            </a:r>
            <a:endParaRPr lang="en-US" sz="2000" dirty="0" smtClean="0"/>
          </a:p>
          <a:p>
            <a:r>
              <a:rPr lang="en-US" sz="2400" dirty="0" err="1" smtClean="0"/>
              <a:t>Conclusão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210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Implementaç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472" y="1426337"/>
            <a:ext cx="1432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Resultado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26920" y="288803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meetlist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Conclus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e </a:t>
            </a:r>
            <a:r>
              <a:rPr lang="en-US" dirty="0" err="1" smtClean="0"/>
              <a:t>Modelação</a:t>
            </a:r>
            <a:r>
              <a:rPr lang="en-US" dirty="0" smtClean="0"/>
              <a:t> da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r>
              <a:rPr lang="en-US" dirty="0" smtClean="0"/>
              <a:t>Web Ratio</a:t>
            </a:r>
          </a:p>
          <a:p>
            <a:r>
              <a:rPr lang="en-US" dirty="0" smtClean="0"/>
              <a:t>Model View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Contextualizaç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Organizaç</a:t>
            </a:r>
            <a:r>
              <a:rPr lang="en-US" dirty="0" err="1" smtClean="0"/>
              <a:t>ão</a:t>
            </a:r>
            <a:r>
              <a:rPr lang="en-US" dirty="0" smtClean="0"/>
              <a:t> e </a:t>
            </a:r>
            <a:r>
              <a:rPr lang="en-US" dirty="0" err="1" smtClean="0"/>
              <a:t>comunicação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de agenda/</a:t>
            </a:r>
            <a:r>
              <a:rPr lang="en-US" dirty="0" err="1" smtClean="0"/>
              <a:t>calendário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Ferramente</a:t>
            </a:r>
            <a:r>
              <a:rPr lang="en-US" dirty="0" smtClean="0"/>
              <a:t> Web Based</a:t>
            </a:r>
          </a:p>
          <a:p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Utilizadores</a:t>
            </a:r>
            <a:endParaRPr lang="en-US" dirty="0" smtClean="0"/>
          </a:p>
          <a:p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conteúdos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utilizador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endParaRPr lang="en-US" dirty="0" smtClean="0"/>
          </a:p>
          <a:p>
            <a:pPr lvl="1"/>
            <a:r>
              <a:rPr lang="en-US" dirty="0" err="1" smtClean="0"/>
              <a:t>Reposit</a:t>
            </a:r>
            <a:r>
              <a:rPr lang="en-US" dirty="0" err="1" smtClean="0"/>
              <a:t>ório</a:t>
            </a:r>
            <a:r>
              <a:rPr lang="en-US" dirty="0" smtClean="0"/>
              <a:t> e </a:t>
            </a:r>
            <a:r>
              <a:rPr lang="en-US" dirty="0" err="1" smtClean="0"/>
              <a:t>Gest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Reuniões</a:t>
            </a:r>
            <a:r>
              <a:rPr lang="en-US" dirty="0" smtClean="0"/>
              <a:t>/</a:t>
            </a:r>
            <a:r>
              <a:rPr lang="en-US" dirty="0" err="1" smtClean="0"/>
              <a:t>Contactos</a:t>
            </a:r>
            <a:endParaRPr lang="en-US" dirty="0" smtClean="0"/>
          </a:p>
          <a:p>
            <a:pPr lvl="1"/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Utilizadores</a:t>
            </a:r>
            <a:r>
              <a:rPr lang="en-US" dirty="0" smtClean="0"/>
              <a:t> com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endParaRPr lang="en-US" dirty="0" smtClean="0"/>
          </a:p>
          <a:p>
            <a:pPr lvl="1"/>
            <a:r>
              <a:rPr lang="en-US" dirty="0" err="1" smtClean="0"/>
              <a:t>R</a:t>
            </a:r>
            <a:r>
              <a:rPr lang="en-US" dirty="0" err="1" smtClean="0"/>
              <a:t>epositório</a:t>
            </a:r>
            <a:r>
              <a:rPr lang="en-US" dirty="0" smtClean="0"/>
              <a:t> e </a:t>
            </a:r>
            <a:r>
              <a:rPr lang="en-US" dirty="0" err="1" smtClean="0"/>
              <a:t>Gestão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11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Utilizadores</a:t>
            </a:r>
            <a:endParaRPr lang="en-US" dirty="0" smtClean="0"/>
          </a:p>
          <a:p>
            <a:pPr lvl="1"/>
            <a:r>
              <a:rPr lang="en-US" dirty="0" err="1" smtClean="0"/>
              <a:t>Administrador</a:t>
            </a:r>
            <a:endParaRPr lang="en-US" dirty="0" smtClean="0"/>
          </a:p>
          <a:p>
            <a:pPr lvl="2"/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endParaRPr lang="en-US" dirty="0" smtClean="0"/>
          </a:p>
          <a:p>
            <a:pPr lvl="1"/>
            <a:r>
              <a:rPr lang="en-US" dirty="0" err="1" smtClean="0"/>
              <a:t>Utilizador</a:t>
            </a:r>
            <a:r>
              <a:rPr lang="en-US" dirty="0" smtClean="0"/>
              <a:t> Normal</a:t>
            </a:r>
          </a:p>
          <a:p>
            <a:pPr lvl="2"/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lhe</a:t>
            </a:r>
            <a:r>
              <a:rPr lang="en-US" dirty="0" smtClean="0"/>
              <a:t> </a:t>
            </a:r>
            <a:r>
              <a:rPr lang="en-US" dirty="0" err="1" smtClean="0"/>
              <a:t>pertence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3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7113"/>
            <a:ext cx="8229600" cy="452596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70852"/>
              </p:ext>
            </p:extLst>
          </p:nvPr>
        </p:nvGraphicFramePr>
        <p:xfrm>
          <a:off x="3681169" y="1231722"/>
          <a:ext cx="3755806" cy="54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5638800" imgH="8153400" progId="Word.Document.12">
                  <p:link updateAutomatic="1"/>
                </p:oleObj>
              </mc:Choice>
              <mc:Fallback>
                <p:oleObj name="Document" r:id="rId3" imgW="5638800" imgH="8153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1169" y="1231722"/>
                        <a:ext cx="3755806" cy="543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81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016"/>
            <a:ext cx="8229600" cy="4525963"/>
          </a:xfrm>
        </p:spPr>
        <p:txBody>
          <a:bodyPr/>
          <a:lstStyle/>
          <a:p>
            <a:r>
              <a:rPr lang="en-US" dirty="0" smtClean="0"/>
              <a:t>Uses Cases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530717"/>
              </p:ext>
            </p:extLst>
          </p:nvPr>
        </p:nvGraphicFramePr>
        <p:xfrm>
          <a:off x="3666665" y="1179527"/>
          <a:ext cx="3979068" cy="5600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5638800" imgH="7937500" progId="Word.Document.12">
                  <p:link updateAutomatic="1"/>
                </p:oleObj>
              </mc:Choice>
              <mc:Fallback>
                <p:oleObj name="Document" r:id="rId3" imgW="5638800" imgH="7937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6665" y="1179527"/>
                        <a:ext cx="3979068" cy="5600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46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812"/>
            <a:ext cx="8229600" cy="4525963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31183"/>
              </p:ext>
            </p:extLst>
          </p:nvPr>
        </p:nvGraphicFramePr>
        <p:xfrm>
          <a:off x="3288997" y="1324774"/>
          <a:ext cx="4730143" cy="527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5638800" imgH="6286500" progId="Word.Document.12">
                  <p:link updateAutomatic="1"/>
                </p:oleObj>
              </mc:Choice>
              <mc:Fallback>
                <p:oleObj name="Document" r:id="rId3" imgW="5638800" imgH="62865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8997" y="1324774"/>
                        <a:ext cx="4730143" cy="527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0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Dicion</a:t>
            </a:r>
            <a:r>
              <a:rPr lang="en-US" dirty="0" err="1" smtClean="0"/>
              <a:t>ário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de Dados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54453"/>
              </p:ext>
            </p:extLst>
          </p:nvPr>
        </p:nvGraphicFramePr>
        <p:xfrm>
          <a:off x="3370469" y="1536482"/>
          <a:ext cx="4510111" cy="51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5638800" imgH="6464300" progId="Word.Document.12">
                  <p:link updateAutomatic="1"/>
                </p:oleObj>
              </mc:Choice>
              <mc:Fallback>
                <p:oleObj name="Document" r:id="rId3" imgW="5638800" imgH="6464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469" y="1536482"/>
                        <a:ext cx="4510111" cy="51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68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261</Words>
  <Application>Microsoft Macintosh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Office Theme</vt:lpstr>
      <vt:lpstr>\\localhost\Users\paulofernandes\Documents\Mestrado\ACS\Web Engineering\projeto\Macintosh HD:Users:paulofernandes:Documents:Mestrado:ACS:Web Engineering:projeto:Meetlist_v2.docx!OLE_LINK1</vt:lpstr>
      <vt:lpstr>\\localhost\Users\paulofernandes\Documents\Mestrado\ACS\Web Engineering\projeto\Macintosh HD:Users:paulofernandes:Documents:Mestrado:ACS:Web Engineering:projeto:Meetlist_v2.docx!OLE_LINK2</vt:lpstr>
      <vt:lpstr>\\localhost\Users\paulofernandes\Documents\Mestrado\ACS\Web Engineering\projeto\Macintosh HD:Users:paulofernandes:Documents:Mestrado:ACS:Web Engineering:projeto:Meetlist_v2.docx!OLE_LINK3</vt:lpstr>
      <vt:lpstr>\\localhost\Users\paulofernandes\Documents\Mestrado\ACS\Web Engineering\projeto\Macintosh HD:Users:paulofernandes:Documents:Mestrado:ACS:Web Engineering:projeto:Meetlist_v2.docx!OLE_LINK4</vt:lpstr>
      <vt:lpstr>\\localhost\Users\paulofernandes\Documents\Mestrado\ACS\Web Engineering\projeto\Macintosh HD:Users:paulofernandes:Documents:Mestrado:ACS:Web Engineering:projeto:Meetlist_v2.docx!OLE_LINK5</vt:lpstr>
      <vt:lpstr>\\localhost\Users\paulofernandes\Documents\Mestrado\ACS\Web Engineering\projeto\Macintosh HD:Users:paulofernandes:Documents:Mestrado:ACS:Web Engineering:projeto:Meetlist_v2.docx!OLE_LINK6</vt:lpstr>
      <vt:lpstr>\\localhost\Users\paulofernandes\Documents\Mestrado\ACS\Web Engineering\projeto\Macintosh HD:Users:paulofernandes:Documents:Mestrado:ACS:Web Engineering:projeto:Meetlist_v2.docx!OLE_LINK8</vt:lpstr>
      <vt:lpstr>\\localhost\Users\paulofernandes\Documents\Mestrado\ACS\Web Engineering\projeto\Macintosh HD:Users:paulofernandes:Documents:Mestrado:ACS:Web Engineering:projeto:Meetlist_v2.docx!OLE_LINK7</vt:lpstr>
      <vt:lpstr>\\localhost\Users\paulofernandes\Documents\Mestrado\ACS\Web Engineering\projeto\Macintosh HD:Users:paulofernandes:Documents:Mestrado:ACS:Web Engineering:projeto:Meetlist_v2.docx!OLE_LINK9</vt:lpstr>
      <vt:lpstr>Meetlist</vt:lpstr>
      <vt:lpstr>Índice</vt:lpstr>
      <vt:lpstr>Contextualização</vt:lpstr>
      <vt:lpstr>Análise de Requisitos</vt:lpstr>
      <vt:lpstr>Análise de Requisitos</vt:lpstr>
      <vt:lpstr>Análise de Requisitos</vt:lpstr>
      <vt:lpstr>Análise de Requisitos</vt:lpstr>
      <vt:lpstr>Análise de Requisitos</vt:lpstr>
      <vt:lpstr>Análise de Requisitos</vt:lpstr>
      <vt:lpstr>Análise de Requisitos</vt:lpstr>
      <vt:lpstr>Análise de Requisitos</vt:lpstr>
      <vt:lpstr>Análise de Requisitos</vt:lpstr>
      <vt:lpstr>Análise de Requisitos</vt:lpstr>
      <vt:lpstr>Análise de Requisitos</vt:lpstr>
      <vt:lpstr>Modelo da Aplicação</vt:lpstr>
      <vt:lpstr>Modelo da Aplicação</vt:lpstr>
      <vt:lpstr>Modelo da Aplicação</vt:lpstr>
      <vt:lpstr>Implementação</vt:lpstr>
      <vt:lpstr>Implementação</vt:lpstr>
      <vt:lpstr>Implementação</vt:lpstr>
      <vt:lpstr>Conclusão</vt:lpstr>
    </vt:vector>
  </TitlesOfParts>
  <Company>Tarambola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Meetlist</dc:title>
  <dc:creator>Paulo Fernandes</dc:creator>
  <cp:lastModifiedBy>Paulo Fernandes</cp:lastModifiedBy>
  <cp:revision>12</cp:revision>
  <dcterms:created xsi:type="dcterms:W3CDTF">2012-03-06T12:29:40Z</dcterms:created>
  <dcterms:modified xsi:type="dcterms:W3CDTF">2012-03-06T13:19:25Z</dcterms:modified>
</cp:coreProperties>
</file>