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EC11923-61E4-45EA-A03B-8FA057BBB11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2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7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4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7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4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576A-7782-46F0-A88B-0CEBE0716F2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2FEB-C141-4E5F-AFDE-B3BB73357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8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Cocaína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Conheça um pouco sobre a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cocaína (alcaloide)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Por que não utilizar a cocaína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 traz muito mais desvantagens do que vantagens;</a:t>
            </a:r>
          </a:p>
          <a:p>
            <a:r>
              <a:rPr lang="pt-BR" dirty="0" smtClean="0"/>
              <a:t>Traz danos irreversíveis;</a:t>
            </a:r>
          </a:p>
          <a:p>
            <a:r>
              <a:rPr lang="pt-BR" dirty="0" smtClean="0"/>
              <a:t>Causa vício;</a:t>
            </a:r>
          </a:p>
          <a:p>
            <a:r>
              <a:rPr lang="pt-BR" dirty="0" smtClean="0"/>
              <a:t>Causa danos ao cérebro.</a:t>
            </a:r>
            <a:endParaRPr lang="pt-BR" dirty="0"/>
          </a:p>
        </p:txBody>
      </p:sp>
      <p:pic>
        <p:nvPicPr>
          <p:cNvPr id="8194" name="Picture 2" descr="Resultado de imagem para efeitos coca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3337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Cocaína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Essa é uma imagem da planta coca, utilizada na criação de cocaína</a:t>
            </a:r>
            <a:endParaRPr lang="pt-BR" dirty="0"/>
          </a:p>
        </p:txBody>
      </p:sp>
      <p:pic>
        <p:nvPicPr>
          <p:cNvPr id="9" name="Espaço Reservado para Imagem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r="2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1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/>
          <a:lstStyle/>
          <a:p>
            <a:r>
              <a:rPr lang="pt-BR" dirty="0" smtClean="0"/>
              <a:t>Cocaína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pt-BR" dirty="0" smtClean="0"/>
              <a:t>Nome: Bruno Holsback Melo</a:t>
            </a:r>
          </a:p>
          <a:p>
            <a:r>
              <a:rPr lang="pt-BR" dirty="0" smtClean="0"/>
              <a:t>Contato: (34)90000-0000</a:t>
            </a:r>
          </a:p>
          <a:p>
            <a:r>
              <a:rPr lang="pt-BR" dirty="0" smtClean="0"/>
              <a:t>Email: aaaaa.2222@gmail.com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2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 cocaína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pt-BR" dirty="0" smtClean="0"/>
              <a:t>Nome: </a:t>
            </a:r>
            <a:r>
              <a:rPr lang="pt-BR" dirty="0" smtClean="0"/>
              <a:t>alcaloide (C</a:t>
            </a:r>
            <a:r>
              <a:rPr lang="pt-BR" baseline="-25000" dirty="0" smtClean="0"/>
              <a:t>17</a:t>
            </a:r>
            <a:r>
              <a:rPr lang="pt-BR" dirty="0" smtClean="0"/>
              <a:t>H</a:t>
            </a:r>
            <a:r>
              <a:rPr lang="pt-BR" baseline="-25000" dirty="0" smtClean="0"/>
              <a:t>21</a:t>
            </a:r>
            <a:r>
              <a:rPr lang="pt-BR" dirty="0" smtClean="0"/>
              <a:t>NO</a:t>
            </a:r>
            <a:r>
              <a:rPr lang="pt-BR" baseline="-25000" dirty="0" smtClean="0"/>
              <a:t>4</a:t>
            </a:r>
            <a:r>
              <a:rPr lang="pt-BR" dirty="0" smtClean="0"/>
              <a:t>).</a:t>
            </a:r>
          </a:p>
          <a:p>
            <a:r>
              <a:rPr lang="pt-BR" dirty="0" smtClean="0"/>
              <a:t>Obtido das folhas da coca, um anestésico.</a:t>
            </a:r>
          </a:p>
          <a:p>
            <a:r>
              <a:rPr lang="pt-BR" dirty="0" smtClean="0"/>
              <a:t> Medicinalmente com restrições.</a:t>
            </a:r>
          </a:p>
          <a:p>
            <a:r>
              <a:rPr lang="pt-BR" dirty="0" smtClean="0"/>
              <a:t>Causa dependência.</a:t>
            </a:r>
          </a:p>
          <a:p>
            <a:r>
              <a:rPr lang="pt-BR" dirty="0" smtClean="0"/>
              <a:t>É viciante por </a:t>
            </a:r>
            <a:br>
              <a:rPr lang="pt-BR" dirty="0" smtClean="0"/>
            </a:br>
            <a:r>
              <a:rPr lang="pt-BR" dirty="0" smtClean="0"/>
              <a:t>provocar a via </a:t>
            </a:r>
            <a:br>
              <a:rPr lang="pt-BR" dirty="0" smtClean="0"/>
            </a:br>
            <a:r>
              <a:rPr lang="pt-BR" dirty="0" smtClean="0"/>
              <a:t>mesolímbica do </a:t>
            </a:r>
            <a:br>
              <a:rPr lang="pt-BR" dirty="0" smtClean="0"/>
            </a:br>
            <a:r>
              <a:rPr lang="pt-BR" dirty="0" smtClean="0"/>
              <a:t>cérebro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1026" name="Picture 2" descr="Resultado de imagem para cocaÃ­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07797"/>
            <a:ext cx="4517769" cy="29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Riscos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pt-BR" dirty="0" smtClean="0"/>
              <a:t>Pode causar acidente vascular cerebral (AVC);</a:t>
            </a:r>
          </a:p>
          <a:p>
            <a:r>
              <a:rPr lang="pt-BR" dirty="0" smtClean="0"/>
              <a:t>Infarto do miocárdio;</a:t>
            </a:r>
          </a:p>
          <a:p>
            <a:r>
              <a:rPr lang="pt-BR" dirty="0" smtClean="0"/>
              <a:t>Problemas pulmonares em pessoas que fumam;</a:t>
            </a:r>
          </a:p>
          <a:p>
            <a:r>
              <a:rPr lang="pt-BR" dirty="0" smtClean="0"/>
              <a:t>Infecções sanguíneas;</a:t>
            </a:r>
          </a:p>
          <a:p>
            <a:r>
              <a:rPr lang="pt-BR" dirty="0" smtClean="0"/>
              <a:t>Parada cardiorrespiratória súbita.</a:t>
            </a:r>
          </a:p>
        </p:txBody>
      </p:sp>
      <p:pic>
        <p:nvPicPr>
          <p:cNvPr id="2052" name="Picture 4" descr="http://1.bp.blogspot.com/-tZv99v8YAvM/Ut_XeEih2pI/AAAAAAAAAbc/sYU0sE0upzU/s1600/cocaine_abuse_addiction_addic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3" b="19139"/>
          <a:stretch/>
        </p:blipFill>
        <p:spPr bwMode="auto">
          <a:xfrm>
            <a:off x="5736247" y="3707587"/>
            <a:ext cx="3407753" cy="31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1.bp.blogspot.com/-tZv99v8YAvM/Ut_XeEih2pI/AAAAAAAAAbc/sYU0sE0upzU/s1600/cocaine_abuse_addiction_addic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7" b="19139"/>
          <a:stretch/>
        </p:blipFill>
        <p:spPr bwMode="auto">
          <a:xfrm>
            <a:off x="5736247" y="731825"/>
            <a:ext cx="3414594" cy="298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Andes e arbustos de coca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folha de coca é usada há mais de 5000 anos;</a:t>
            </a:r>
          </a:p>
          <a:p>
            <a:r>
              <a:rPr lang="pt-BR" dirty="0" smtClean="0"/>
              <a:t>Pelos nativos da América do Sul;</a:t>
            </a:r>
          </a:p>
          <a:p>
            <a:r>
              <a:rPr lang="pt-BR" dirty="0" smtClean="0"/>
              <a:t>Para suportar a fome, sede e o cansaço;</a:t>
            </a:r>
          </a:p>
          <a:p>
            <a:r>
              <a:rPr lang="pt-BR" dirty="0" smtClean="0"/>
              <a:t>Ainda hoje consumida </a:t>
            </a:r>
            <a:br>
              <a:rPr lang="pt-BR" dirty="0" smtClean="0"/>
            </a:br>
            <a:r>
              <a:rPr lang="pt-BR" dirty="0" smtClean="0"/>
              <a:t>legalmente na Bolívia</a:t>
            </a:r>
            <a:r>
              <a:rPr lang="pt-BR" dirty="0"/>
              <a:t>.</a:t>
            </a:r>
            <a:endParaRPr lang="pt-BR" dirty="0" smtClean="0"/>
          </a:p>
        </p:txBody>
      </p:sp>
      <p:pic>
        <p:nvPicPr>
          <p:cNvPr id="3074" name="Picture 2" descr="https://escapedtoperu.com/wp-content/uploads/2012/11/chewing-coca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24" y="3717032"/>
            <a:ext cx="444297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Primeiras experiências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1917"/>
            <a:ext cx="6059016" cy="4785395"/>
          </a:xfrm>
        </p:spPr>
        <p:txBody>
          <a:bodyPr>
            <a:noAutofit/>
          </a:bodyPr>
          <a:lstStyle/>
          <a:p>
            <a:r>
              <a:rPr lang="pt-BR" dirty="0" smtClean="0"/>
              <a:t>A cocaína foi isolada das folhas de coca por Niemann em 1859;</a:t>
            </a:r>
          </a:p>
          <a:p>
            <a:r>
              <a:rPr lang="pt-BR" dirty="0" smtClean="0"/>
              <a:t>O seu uso espalhou-se gradualmente;</a:t>
            </a:r>
          </a:p>
          <a:p>
            <a:r>
              <a:rPr lang="pt-BR" dirty="0" smtClean="0"/>
              <a:t>Cientistas italianos levaram amostras da planta para seu país;</a:t>
            </a:r>
          </a:p>
          <a:p>
            <a:r>
              <a:rPr lang="pt-BR" dirty="0" smtClean="0"/>
              <a:t>Angelo Mariani desenvolveu em 1863 um vinho, uma infusão alcoólica de folhas de coca.</a:t>
            </a:r>
          </a:p>
        </p:txBody>
      </p:sp>
      <p:pic>
        <p:nvPicPr>
          <p:cNvPr id="4100" name="Picture 4" descr="Resultado de imagem para cocaÃ­na vinho maria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31730"/>
            <a:ext cx="2667713" cy="374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Popularização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usada como tratamento para toxicodependência de morfina;</a:t>
            </a:r>
          </a:p>
          <a:p>
            <a:r>
              <a:rPr lang="pt-BR" dirty="0" smtClean="0"/>
              <a:t>Em 1885 a companhia americana </a:t>
            </a:r>
            <a:br>
              <a:rPr lang="pt-BR" dirty="0" smtClean="0"/>
            </a:br>
            <a:r>
              <a:rPr lang="pt-BR" dirty="0" smtClean="0"/>
              <a:t>Park Davis vendia cocaína </a:t>
            </a:r>
            <a:br>
              <a:rPr lang="pt-BR" dirty="0" smtClean="0"/>
            </a:br>
            <a:r>
              <a:rPr lang="pt-BR" dirty="0" smtClean="0"/>
              <a:t>livremente;</a:t>
            </a:r>
          </a:p>
          <a:p>
            <a:r>
              <a:rPr lang="pt-BR" dirty="0" smtClean="0"/>
              <a:t>Era vendida em</a:t>
            </a:r>
            <a:br>
              <a:rPr lang="pt-BR" dirty="0" smtClean="0"/>
            </a:br>
            <a:r>
              <a:rPr lang="pt-BR" dirty="0" smtClean="0"/>
              <a:t>cigarros, </a:t>
            </a:r>
            <a:br>
              <a:rPr lang="pt-BR" dirty="0" smtClean="0"/>
            </a:br>
            <a:r>
              <a:rPr lang="pt-BR" dirty="0" smtClean="0"/>
              <a:t>pó ou líquido.</a:t>
            </a:r>
          </a:p>
          <a:p>
            <a:endParaRPr lang="pt-BR" dirty="0"/>
          </a:p>
        </p:txBody>
      </p:sp>
      <p:pic>
        <p:nvPicPr>
          <p:cNvPr id="5124" name="Picture 4" descr="Resultado de imagem para venda de cocaÃ­na em 1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517777" cy="31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Venda da cocaína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 companhia Park Davis vendia cocaína livremente, sem restrições em 1885;</a:t>
            </a:r>
          </a:p>
          <a:p>
            <a:r>
              <a:rPr lang="pt-BR" dirty="0" smtClean="0"/>
              <a:t>Oferecia em cigarros, pó ou líquido injetável;</a:t>
            </a:r>
          </a:p>
          <a:p>
            <a:r>
              <a:rPr lang="pt-BR" dirty="0" smtClean="0"/>
              <a:t>Usava o lema de :</a:t>
            </a:r>
          </a:p>
          <a:p>
            <a:pPr lvl="1">
              <a:buClr>
                <a:srgbClr val="C00000"/>
              </a:buClr>
              <a:buSzPct val="120000"/>
              <a:buFont typeface="Webdings" panose="05030102010509060703" pitchFamily="18" charset="2"/>
              <a:buChar char=""/>
            </a:pPr>
            <a:r>
              <a:rPr lang="pt-BR" sz="3200" dirty="0" smtClean="0"/>
              <a:t>“Substituir a comida; </a:t>
            </a:r>
          </a:p>
          <a:p>
            <a:pPr lvl="1">
              <a:buClr>
                <a:srgbClr val="C00000"/>
              </a:buClr>
              <a:buSzPct val="120000"/>
              <a:buFont typeface="Webdings" panose="05030102010509060703" pitchFamily="18" charset="2"/>
              <a:buChar char=""/>
            </a:pPr>
            <a:r>
              <a:rPr lang="pt-BR" sz="3200" dirty="0" smtClean="0"/>
              <a:t>Tornar os covardes corajosos;</a:t>
            </a:r>
          </a:p>
          <a:p>
            <a:pPr lvl="1">
              <a:buClr>
                <a:srgbClr val="C00000"/>
              </a:buClr>
              <a:buSzPct val="120000"/>
              <a:buFont typeface="Webdings" panose="05030102010509060703" pitchFamily="18" charset="2"/>
              <a:buChar char=""/>
            </a:pPr>
            <a:r>
              <a:rPr lang="pt-BR" sz="3200" dirty="0" smtClean="0"/>
              <a:t>Os silenciosos eloquentes e;</a:t>
            </a:r>
          </a:p>
          <a:p>
            <a:pPr lvl="1">
              <a:buClr>
                <a:srgbClr val="C00000"/>
              </a:buClr>
              <a:buSzPct val="120000"/>
              <a:buFont typeface="Webdings" panose="05030102010509060703" pitchFamily="18" charset="2"/>
              <a:buChar char=""/>
            </a:pPr>
            <a:r>
              <a:rPr lang="pt-BR" sz="3200" dirty="0" smtClean="0"/>
              <a:t>Os sofredores insensíveis à dor”.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425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da cocaína na medicina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Era usada para parar a dor no corpo, porém, pararam de utiliza-la pela forte dependência que ela deixava em seus pacientes;</a:t>
            </a:r>
          </a:p>
          <a:p>
            <a:r>
              <a:rPr lang="pt-BR" sz="3200" dirty="0" smtClean="0"/>
              <a:t>Recomendava doses orais da</a:t>
            </a:r>
            <a:br>
              <a:rPr lang="pt-BR" sz="3200" dirty="0" smtClean="0"/>
            </a:br>
            <a:r>
              <a:rPr lang="pt-BR" sz="3200" dirty="0" smtClean="0"/>
              <a:t>substância entra 50-100 mg </a:t>
            </a:r>
            <a:br>
              <a:rPr lang="pt-BR" sz="3200" dirty="0" smtClean="0"/>
            </a:br>
            <a:r>
              <a:rPr lang="pt-BR" sz="3200" dirty="0" smtClean="0"/>
              <a:t>com estimulante e </a:t>
            </a:r>
            <a:br>
              <a:rPr lang="pt-BR" sz="3200" dirty="0" smtClean="0"/>
            </a:br>
            <a:r>
              <a:rPr lang="pt-BR" sz="3200" dirty="0" smtClean="0"/>
              <a:t>euforizante em estados</a:t>
            </a:r>
            <a:br>
              <a:rPr lang="pt-BR" sz="3200" dirty="0" smtClean="0"/>
            </a:br>
            <a:r>
              <a:rPr lang="pt-BR" sz="3200" dirty="0" smtClean="0"/>
              <a:t> depressivos.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499992" y="6923314"/>
            <a:ext cx="4038600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Picture 2" descr="Resultado de imagem para cocaina usada como tratamento de morf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00827"/>
            <a:ext cx="2198017" cy="30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Proibição da cocaína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Brasil, a primeira lei que restringiu a droga, junto com o ópio e a morfina, chegou em </a:t>
            </a:r>
            <a:r>
              <a:rPr lang="pt-BR" dirty="0" smtClean="0"/>
              <a:t>1921;</a:t>
            </a:r>
          </a:p>
          <a:p>
            <a:r>
              <a:rPr lang="pt-BR" dirty="0" smtClean="0"/>
              <a:t>Fruto </a:t>
            </a:r>
            <a:r>
              <a:rPr lang="pt-BR" dirty="0"/>
              <a:t>de um acordo internacional firmado em Haia dez anos </a:t>
            </a:r>
            <a:r>
              <a:rPr lang="pt-BR" dirty="0" smtClean="0"/>
              <a:t>antes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primeiras prisões por porte de droga foram registradas em 1933, no Rio de </a:t>
            </a:r>
            <a:r>
              <a:rPr lang="pt-BR" dirty="0" smtClean="0"/>
              <a:t>Janeiro.</a:t>
            </a:r>
            <a:endParaRPr lang="pt-BR" dirty="0"/>
          </a:p>
        </p:txBody>
      </p:sp>
      <p:sp>
        <p:nvSpPr>
          <p:cNvPr id="4" name="AutoShape 2" descr="Resultado de imagem para proibiÃ§Ã£o da cocai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proibiÃ§Ã£o da cocai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proibiÃ§Ã£o da cocai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6" name="Picture 8" descr="Resultado de imagem para proibiÃ§Ã£o da cocai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0"/>
          <a:stretch/>
        </p:blipFill>
        <p:spPr bwMode="auto">
          <a:xfrm>
            <a:off x="7419828" y="5085184"/>
            <a:ext cx="1714500" cy="16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351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Cocaína</vt:lpstr>
      <vt:lpstr>A cocaína</vt:lpstr>
      <vt:lpstr>Riscos</vt:lpstr>
      <vt:lpstr>Andes e arbustos de coca</vt:lpstr>
      <vt:lpstr>Primeiras experiências</vt:lpstr>
      <vt:lpstr>Popularização</vt:lpstr>
      <vt:lpstr>Venda da cocaína</vt:lpstr>
      <vt:lpstr>Uso da cocaína na medicina</vt:lpstr>
      <vt:lpstr>Proibição da cocaína</vt:lpstr>
      <vt:lpstr> Por que não utilizar a cocaína</vt:lpstr>
      <vt:lpstr>Cocaína</vt:lpstr>
      <vt:lpstr>Cocaína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Cocaína</dc:title>
  <dc:creator>AIPSI01T</dc:creator>
  <cp:lastModifiedBy>AIPSI01T</cp:lastModifiedBy>
  <cp:revision>17</cp:revision>
  <dcterms:created xsi:type="dcterms:W3CDTF">2019-09-16T17:17:03Z</dcterms:created>
  <dcterms:modified xsi:type="dcterms:W3CDTF">2019-09-16T20:05:57Z</dcterms:modified>
</cp:coreProperties>
</file>