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notesMasterIdLst>
    <p:notesMasterId r:id="rId7"/>
  </p:notesMasterIdLst>
  <p:handoutMasterIdLst>
    <p:handoutMasterId r:id="rId8"/>
  </p:handoutMasterIdLst>
  <p:sldIdLst>
    <p:sldId id="313" r:id="rId2"/>
    <p:sldId id="314" r:id="rId3"/>
    <p:sldId id="318" r:id="rId4"/>
    <p:sldId id="319" r:id="rId5"/>
    <p:sldId id="320" r:id="rId6"/>
  </p:sldIdLst>
  <p:sldSz cx="9144000" cy="6858000" type="screen4x3"/>
  <p:notesSz cx="10234613" cy="70993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uno Silva" initials="NS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73" autoAdjust="0"/>
    <p:restoredTop sz="95701" autoAdjust="0"/>
  </p:normalViewPr>
  <p:slideViewPr>
    <p:cSldViewPr>
      <p:cViewPr varScale="1">
        <p:scale>
          <a:sx n="74" d="100"/>
          <a:sy n="74" d="100"/>
        </p:scale>
        <p:origin x="-100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169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1718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4435444" cy="354495"/>
          </a:xfrm>
          <a:prstGeom prst="rect">
            <a:avLst/>
          </a:prstGeom>
        </p:spPr>
        <p:txBody>
          <a:bodyPr vert="horz" lIns="95070" tIns="47535" rIns="95070" bIns="4753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796949" y="1"/>
            <a:ext cx="4435444" cy="354495"/>
          </a:xfrm>
          <a:prstGeom prst="rect">
            <a:avLst/>
          </a:prstGeom>
        </p:spPr>
        <p:txBody>
          <a:bodyPr vert="horz" lIns="95070" tIns="47535" rIns="95070" bIns="47535" rtlCol="0"/>
          <a:lstStyle>
            <a:lvl1pPr algn="r">
              <a:defRPr sz="1200"/>
            </a:lvl1pPr>
          </a:lstStyle>
          <a:p>
            <a:fld id="{DF9BBED1-C878-4044-B70F-841416CAC1AE}" type="datetimeFigureOut">
              <a:rPr lang="en-US" smtClean="0"/>
              <a:pPr/>
              <a:t>4/30/2013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6743632"/>
            <a:ext cx="4435444" cy="354495"/>
          </a:xfrm>
          <a:prstGeom prst="rect">
            <a:avLst/>
          </a:prstGeom>
        </p:spPr>
        <p:txBody>
          <a:bodyPr vert="horz" lIns="95070" tIns="47535" rIns="95070" bIns="4753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796949" y="6743632"/>
            <a:ext cx="4435444" cy="354495"/>
          </a:xfrm>
          <a:prstGeom prst="rect">
            <a:avLst/>
          </a:prstGeom>
        </p:spPr>
        <p:txBody>
          <a:bodyPr vert="horz" lIns="95070" tIns="47535" rIns="95070" bIns="47535" rtlCol="0" anchor="b"/>
          <a:lstStyle>
            <a:lvl1pPr algn="r">
              <a:defRPr sz="1200"/>
            </a:lvl1pPr>
          </a:lstStyle>
          <a:p>
            <a:fld id="{D7D9A969-75A7-403D-A555-777A6053A7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6313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4434998" cy="354965"/>
          </a:xfrm>
          <a:prstGeom prst="rect">
            <a:avLst/>
          </a:prstGeom>
        </p:spPr>
        <p:txBody>
          <a:bodyPr vert="horz" lIns="102980" tIns="51490" rIns="102980" bIns="51490" rtlCol="0"/>
          <a:lstStyle>
            <a:lvl1pPr algn="l">
              <a:defRPr sz="14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797249" y="1"/>
            <a:ext cx="4434998" cy="354965"/>
          </a:xfrm>
          <a:prstGeom prst="rect">
            <a:avLst/>
          </a:prstGeom>
        </p:spPr>
        <p:txBody>
          <a:bodyPr vert="horz" lIns="102980" tIns="51490" rIns="102980" bIns="51490" rtlCol="0"/>
          <a:lstStyle>
            <a:lvl1pPr algn="r">
              <a:defRPr sz="1400"/>
            </a:lvl1pPr>
          </a:lstStyle>
          <a:p>
            <a:fld id="{754636F6-6535-4DFB-8291-07E7DDBE6239}" type="datetimeFigureOut">
              <a:rPr lang="pt-PT" smtClean="0"/>
              <a:pPr/>
              <a:t>30-04-2013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44863" y="531813"/>
            <a:ext cx="3544887" cy="26606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02980" tIns="51490" rIns="102980" bIns="5149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23463" y="3372168"/>
            <a:ext cx="8187690" cy="3194685"/>
          </a:xfrm>
          <a:prstGeom prst="rect">
            <a:avLst/>
          </a:prstGeom>
        </p:spPr>
        <p:txBody>
          <a:bodyPr vert="horz" lIns="102980" tIns="51490" rIns="102980" bIns="5149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6743104"/>
            <a:ext cx="4434998" cy="354965"/>
          </a:xfrm>
          <a:prstGeom prst="rect">
            <a:avLst/>
          </a:prstGeom>
        </p:spPr>
        <p:txBody>
          <a:bodyPr vert="horz" lIns="102980" tIns="51490" rIns="102980" bIns="51490" rtlCol="0" anchor="b"/>
          <a:lstStyle>
            <a:lvl1pPr algn="l">
              <a:defRPr sz="14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797249" y="6743104"/>
            <a:ext cx="4434998" cy="354965"/>
          </a:xfrm>
          <a:prstGeom prst="rect">
            <a:avLst/>
          </a:prstGeom>
        </p:spPr>
        <p:txBody>
          <a:bodyPr vert="horz" lIns="102980" tIns="51490" rIns="102980" bIns="51490" rtlCol="0" anchor="b"/>
          <a:lstStyle>
            <a:lvl1pPr algn="r">
              <a:defRPr sz="1400"/>
            </a:lvl1pPr>
          </a:lstStyle>
          <a:p>
            <a:fld id="{54F76911-F589-44E9-8155-61F0472246BF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41425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8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222AE-4D74-4601-B435-B179E428ACD9}" type="datetime1">
              <a:rPr lang="pt-PT" smtClean="0"/>
              <a:pPr/>
              <a:t>30-04-2013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A9932-4E76-455F-8E1A-2CC10C89B014}" type="slidenum">
              <a:rPr lang="pt-PT" smtClean="0"/>
              <a:pPr/>
              <a:t>‹#›</a:t>
            </a:fld>
            <a:endParaRPr lang="pt-PT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4568B-8CC3-4575-BC96-A809C716E423}" type="datetime1">
              <a:rPr lang="pt-PT" smtClean="0"/>
              <a:pPr/>
              <a:t>30-04-2013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A9932-4E76-455F-8E1A-2CC10C89B014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8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E1973-8379-4046-A970-FB018E1277B1}" type="datetime1">
              <a:rPr lang="pt-PT" smtClean="0"/>
              <a:pPr/>
              <a:t>30-04-2013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A9932-4E76-455F-8E1A-2CC10C89B014}" type="slidenum">
              <a:rPr lang="pt-PT" smtClean="0"/>
              <a:pPr/>
              <a:t>‹#›</a:t>
            </a:fld>
            <a:endParaRPr lang="pt-PT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07541-9317-48F5-B4D1-BEE2205262E7}" type="datetime1">
              <a:rPr lang="pt-PT" smtClean="0"/>
              <a:pPr/>
              <a:t>30-04-2013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A9932-4E76-455F-8E1A-2CC10C89B014}" type="slidenum">
              <a:rPr lang="pt-PT" smtClean="0"/>
              <a:pPr/>
              <a:t>‹#›</a:t>
            </a:fld>
            <a:endParaRPr lang="pt-PT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8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DC9E2-F81D-4AA5-AE34-2380B2EB8C46}" type="datetime1">
              <a:rPr lang="pt-PT" smtClean="0"/>
              <a:pPr/>
              <a:t>30-04-2013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A9932-4E76-455F-8E1A-2CC10C89B014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E827F-6A08-49CA-9DA5-DC8DA3E38AB7}" type="datetime1">
              <a:rPr lang="pt-PT" smtClean="0"/>
              <a:pPr/>
              <a:t>30-04-2013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A9932-4E76-455F-8E1A-2CC10C89B014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26660-C71D-4077-8BF0-674E6CBC53E5}" type="datetime1">
              <a:rPr lang="pt-PT" smtClean="0"/>
              <a:pPr/>
              <a:t>30-04-2013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A9932-4E76-455F-8E1A-2CC10C89B014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8EB06-175C-4E9A-81A7-9C87F78B3563}" type="datetime1">
              <a:rPr lang="pt-PT" smtClean="0"/>
              <a:pPr/>
              <a:t>30-04-2013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A9932-4E76-455F-8E1A-2CC10C89B014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F0D23-D270-4AE9-85B7-8E643C32162A}" type="datetime1">
              <a:rPr lang="pt-PT" smtClean="0"/>
              <a:pPr/>
              <a:t>30-04-2013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A9932-4E76-455F-8E1A-2CC10C89B014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B76D1-FCBE-450E-9D92-058B797819B1}" type="datetime1">
              <a:rPr lang="pt-PT" smtClean="0"/>
              <a:pPr/>
              <a:t>30-04-2013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A9932-4E76-455F-8E1A-2CC10C89B014}" type="slidenum">
              <a:rPr lang="pt-PT" smtClean="0"/>
              <a:pPr/>
              <a:t>‹#›</a:t>
            </a:fld>
            <a:endParaRPr lang="pt-PT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8CF1FDBF-A114-40A1-8BAF-74C27E57BE88}" type="datetime1">
              <a:rPr lang="pt-PT" smtClean="0"/>
              <a:pPr/>
              <a:t>30-04-2013</a:t>
            </a:fld>
            <a:endParaRPr lang="pt-PT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024A9932-4E76-455F-8E1A-2CC10C89B014}" type="slidenum">
              <a:rPr lang="pt-PT" smtClean="0"/>
              <a:pPr/>
              <a:t>‹#›</a:t>
            </a:fld>
            <a:endParaRPr lang="pt-PT" dirty="0"/>
          </a:p>
        </p:txBody>
      </p:sp>
      <p:sp>
        <p:nvSpPr>
          <p:cNvPr id="10" name="Oval 9"/>
          <p:cNvSpPr/>
          <p:nvPr userDrawn="1"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8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03643B1D-A57E-46BD-9617-845A2C51AEF7}" type="datetime1">
              <a:rPr lang="pt-PT" smtClean="0"/>
              <a:pPr/>
              <a:t>30-04-2013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024A9932-4E76-455F-8E1A-2CC10C89B014}" type="slidenum">
              <a:rPr lang="pt-PT" smtClean="0"/>
              <a:pPr/>
              <a:t>‹#›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 err="1" smtClean="0"/>
              <a:t>Persistence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PT" dirty="0" err="1" smtClean="0"/>
              <a:t>Need</a:t>
            </a:r>
            <a:r>
              <a:rPr lang="pt-PT" dirty="0" smtClean="0"/>
              <a:t> to </a:t>
            </a:r>
            <a:r>
              <a:rPr lang="pt-PT" dirty="0" err="1" smtClean="0"/>
              <a:t>support</a:t>
            </a:r>
            <a:r>
              <a:rPr lang="pt-PT" dirty="0" smtClean="0"/>
              <a:t> </a:t>
            </a:r>
            <a:r>
              <a:rPr lang="pt-PT" dirty="0" err="1" smtClean="0"/>
              <a:t>two</a:t>
            </a:r>
            <a:r>
              <a:rPr lang="pt-PT" dirty="0" smtClean="0"/>
              <a:t> </a:t>
            </a:r>
            <a:r>
              <a:rPr lang="pt-PT" dirty="0" err="1" smtClean="0"/>
              <a:t>persistence</a:t>
            </a:r>
            <a:r>
              <a:rPr lang="pt-PT" dirty="0" smtClean="0"/>
              <a:t> </a:t>
            </a:r>
            <a:r>
              <a:rPr lang="pt-PT" dirty="0" err="1" smtClean="0"/>
              <a:t>mechanism</a:t>
            </a:r>
            <a:endParaRPr lang="pt-PT" dirty="0" smtClean="0"/>
          </a:p>
          <a:p>
            <a:pPr lvl="1"/>
            <a:r>
              <a:rPr lang="pt-PT" dirty="0" smtClean="0"/>
              <a:t>In </a:t>
            </a:r>
            <a:r>
              <a:rPr lang="pt-PT" dirty="0" err="1" smtClean="0"/>
              <a:t>memory</a:t>
            </a:r>
            <a:r>
              <a:rPr lang="pt-PT" dirty="0" smtClean="0"/>
              <a:t> (for </a:t>
            </a:r>
            <a:r>
              <a:rPr lang="pt-PT" dirty="0" err="1" smtClean="0"/>
              <a:t>testing</a:t>
            </a:r>
            <a:r>
              <a:rPr lang="pt-PT" dirty="0" smtClean="0"/>
              <a:t>)</a:t>
            </a:r>
          </a:p>
          <a:p>
            <a:pPr lvl="1"/>
            <a:r>
              <a:rPr lang="pt-PT" dirty="0" smtClean="0"/>
              <a:t>DB </a:t>
            </a:r>
            <a:r>
              <a:rPr lang="pt-PT" dirty="0" err="1" smtClean="0"/>
              <a:t>using</a:t>
            </a:r>
            <a:r>
              <a:rPr lang="pt-PT" dirty="0" smtClean="0"/>
              <a:t> </a:t>
            </a:r>
            <a:r>
              <a:rPr lang="pt-PT" dirty="0" err="1" smtClean="0"/>
              <a:t>Hibernate</a:t>
            </a:r>
            <a:r>
              <a:rPr lang="pt-PT" dirty="0" smtClean="0"/>
              <a:t> ORM / JPA</a:t>
            </a:r>
          </a:p>
          <a:p>
            <a:pPr lvl="1"/>
            <a:r>
              <a:rPr lang="pt-PT" dirty="0" err="1" smtClean="0"/>
              <a:t>Hide</a:t>
            </a:r>
            <a:r>
              <a:rPr lang="pt-PT" dirty="0" smtClean="0"/>
              <a:t> </a:t>
            </a:r>
            <a:r>
              <a:rPr lang="pt-PT" dirty="0" err="1" smtClean="0"/>
              <a:t>that</a:t>
            </a:r>
            <a:r>
              <a:rPr lang="pt-PT" dirty="0" smtClean="0"/>
              <a:t> </a:t>
            </a:r>
            <a:r>
              <a:rPr lang="pt-PT" dirty="0" err="1" smtClean="0"/>
              <a:t>detail</a:t>
            </a:r>
            <a:r>
              <a:rPr lang="pt-PT" dirty="0" smtClean="0"/>
              <a:t> </a:t>
            </a:r>
            <a:r>
              <a:rPr lang="pt-PT" dirty="0" err="1" smtClean="0"/>
              <a:t>from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rest</a:t>
            </a:r>
            <a:r>
              <a:rPr lang="pt-PT" dirty="0" smtClean="0"/>
              <a:t> </a:t>
            </a:r>
            <a:r>
              <a:rPr lang="pt-PT" dirty="0" err="1" smtClean="0"/>
              <a:t>of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code</a:t>
            </a:r>
            <a:endParaRPr lang="pt-PT" dirty="0" smtClean="0"/>
          </a:p>
          <a:p>
            <a:pPr marL="365760" lvl="1" indent="0">
              <a:buNone/>
            </a:pPr>
            <a:endParaRPr lang="pt-PT" dirty="0" smtClean="0"/>
          </a:p>
          <a:p>
            <a:pPr lvl="1"/>
            <a:r>
              <a:rPr lang="pt-PT" dirty="0" err="1" smtClean="0"/>
              <a:t>Several</a:t>
            </a:r>
            <a:r>
              <a:rPr lang="pt-PT" dirty="0" smtClean="0"/>
              <a:t> </a:t>
            </a:r>
            <a:r>
              <a:rPr lang="pt-PT" dirty="0" err="1" smtClean="0"/>
              <a:t>repositories</a:t>
            </a:r>
            <a:endParaRPr lang="pt-PT" dirty="0" smtClean="0"/>
          </a:p>
          <a:p>
            <a:pPr lvl="1"/>
            <a:r>
              <a:rPr lang="pt-PT" dirty="0" err="1" smtClean="0"/>
              <a:t>Factory</a:t>
            </a:r>
            <a:r>
              <a:rPr lang="pt-PT" dirty="0" smtClean="0"/>
              <a:t> </a:t>
            </a:r>
            <a:r>
              <a:rPr lang="pt-PT" dirty="0" err="1" smtClean="0"/>
              <a:t>of</a:t>
            </a:r>
            <a:r>
              <a:rPr lang="pt-PT" dirty="0" smtClean="0"/>
              <a:t> </a:t>
            </a:r>
            <a:r>
              <a:rPr lang="pt-PT" dirty="0" err="1" smtClean="0"/>
              <a:t>repositories</a:t>
            </a:r>
            <a:r>
              <a:rPr lang="pt-PT" dirty="0" smtClean="0"/>
              <a:t> </a:t>
            </a:r>
            <a:r>
              <a:rPr lang="pt-PT" dirty="0" err="1" smtClean="0"/>
              <a:t>according</a:t>
            </a:r>
            <a:r>
              <a:rPr lang="pt-PT" dirty="0" smtClean="0"/>
              <a:t> to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persistence</a:t>
            </a:r>
            <a:r>
              <a:rPr lang="pt-PT" dirty="0" smtClean="0"/>
              <a:t> </a:t>
            </a:r>
            <a:r>
              <a:rPr lang="pt-PT" dirty="0" err="1" smtClean="0"/>
              <a:t>stratgey</a:t>
            </a:r>
            <a:endParaRPr lang="pt-PT" dirty="0" smtClean="0"/>
          </a:p>
          <a:p>
            <a:pPr lvl="1"/>
            <a:endParaRPr lang="pt-PT" dirty="0" smtClean="0"/>
          </a:p>
          <a:p>
            <a:pPr lvl="1"/>
            <a:r>
              <a:rPr lang="pt-PT" dirty="0" err="1" smtClean="0"/>
              <a:t>Factory</a:t>
            </a:r>
            <a:r>
              <a:rPr lang="pt-PT" dirty="0" smtClean="0"/>
              <a:t> </a:t>
            </a:r>
            <a:r>
              <a:rPr lang="pt-PT" dirty="0" err="1" smtClean="0"/>
              <a:t>of</a:t>
            </a:r>
            <a:r>
              <a:rPr lang="pt-PT" dirty="0" smtClean="0"/>
              <a:t> </a:t>
            </a:r>
            <a:r>
              <a:rPr lang="pt-PT" dirty="0" err="1" smtClean="0"/>
              <a:t>repositories</a:t>
            </a:r>
            <a:r>
              <a:rPr lang="pt-PT" dirty="0" smtClean="0"/>
              <a:t> </a:t>
            </a:r>
            <a:r>
              <a:rPr lang="pt-PT" dirty="0" err="1" smtClean="0"/>
              <a:t>Factory</a:t>
            </a:r>
            <a:r>
              <a:rPr lang="pt-PT" dirty="0" smtClean="0"/>
              <a:t> to </a:t>
            </a:r>
            <a:r>
              <a:rPr lang="pt-PT" dirty="0" err="1" smtClean="0"/>
              <a:t>hide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logic</a:t>
            </a:r>
            <a:r>
              <a:rPr lang="pt-PT" dirty="0" smtClean="0"/>
              <a:t> </a:t>
            </a:r>
            <a:r>
              <a:rPr lang="pt-PT" dirty="0" err="1" smtClean="0"/>
              <a:t>of</a:t>
            </a:r>
            <a:r>
              <a:rPr lang="pt-PT" dirty="0" smtClean="0"/>
              <a:t> </a:t>
            </a:r>
            <a:r>
              <a:rPr lang="pt-PT" dirty="0" err="1" smtClean="0"/>
              <a:t>which</a:t>
            </a:r>
            <a:r>
              <a:rPr lang="pt-PT" dirty="0" smtClean="0"/>
              <a:t> </a:t>
            </a:r>
            <a:r>
              <a:rPr lang="pt-PT" dirty="0" err="1" smtClean="0"/>
              <a:t>alternative</a:t>
            </a:r>
            <a:r>
              <a:rPr lang="pt-PT" dirty="0" smtClean="0"/>
              <a:t> to use</a:t>
            </a:r>
          </a:p>
          <a:p>
            <a:pPr lvl="2"/>
            <a:r>
              <a:rPr lang="pt-PT" dirty="0" err="1" smtClean="0"/>
              <a:t>May</a:t>
            </a:r>
            <a:r>
              <a:rPr lang="pt-PT" dirty="0" smtClean="0"/>
              <a:t> use </a:t>
            </a:r>
            <a:r>
              <a:rPr lang="pt-PT" dirty="0" err="1" smtClean="0"/>
              <a:t>configuration</a:t>
            </a:r>
            <a:r>
              <a:rPr lang="pt-PT" dirty="0" smtClean="0"/>
              <a:t> file</a:t>
            </a:r>
          </a:p>
          <a:p>
            <a:pPr lvl="1"/>
            <a:endParaRPr lang="pt-PT" dirty="0" smtClean="0"/>
          </a:p>
          <a:p>
            <a:pPr lvl="1"/>
            <a:r>
              <a:rPr lang="pt-PT" dirty="0" err="1" smtClean="0"/>
              <a:t>Abstract</a:t>
            </a:r>
            <a:r>
              <a:rPr lang="pt-PT" dirty="0" smtClean="0"/>
              <a:t> </a:t>
            </a:r>
            <a:r>
              <a:rPr lang="pt-PT" dirty="0" err="1" smtClean="0"/>
              <a:t>Factory</a:t>
            </a:r>
            <a:r>
              <a:rPr lang="pt-PT" dirty="0" smtClean="0"/>
              <a:t> </a:t>
            </a:r>
            <a:r>
              <a:rPr lang="pt-PT" dirty="0" err="1" smtClean="0"/>
              <a:t>Pattern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A9932-4E76-455F-8E1A-2CC10C89B014}" type="slidenum">
              <a:rPr lang="pt-PT" smtClean="0"/>
              <a:pPr/>
              <a:t>1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64101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Factory Pattern</a:t>
            </a:r>
            <a:endParaRPr lang="en-US" dirty="0"/>
          </a:p>
        </p:txBody>
      </p:sp>
      <p:pic>
        <p:nvPicPr>
          <p:cNvPr id="7" name="Content Placeholder 6" descr="517px-Abstract_factory.svg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1" t="-601" r="-71" b="-967"/>
          <a:stretch/>
        </p:blipFill>
        <p:spPr>
          <a:xfrm>
            <a:off x="611560" y="1313227"/>
            <a:ext cx="7374193" cy="474406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A9932-4E76-455F-8E1A-2CC10C89B014}" type="slidenum">
              <a:rPr lang="pt-PT" smtClean="0"/>
              <a:pPr/>
              <a:t>2</a:t>
            </a:fld>
            <a:endParaRPr lang="pt-PT" dirty="0"/>
          </a:p>
        </p:txBody>
      </p:sp>
      <p:sp>
        <p:nvSpPr>
          <p:cNvPr id="8" name="TextBox 7"/>
          <p:cNvSpPr txBox="1"/>
          <p:nvPr/>
        </p:nvSpPr>
        <p:spPr>
          <a:xfrm>
            <a:off x="1331640" y="3825044"/>
            <a:ext cx="3262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InMemoryRepositoryFactory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53050" y="1772816"/>
            <a:ext cx="214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RepositoryFactory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635896" y="980728"/>
            <a:ext cx="2223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PersistenceFactory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228184" y="1808820"/>
            <a:ext cx="2236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ExpenseRepository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535996" y="3825044"/>
            <a:ext cx="33522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InMemoryExpenseRepository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572000" y="6201308"/>
            <a:ext cx="33137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HibernateExpenseRepository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331640" y="6201308"/>
            <a:ext cx="32367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HibernateRepositoryFactory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902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60" r="20326"/>
          <a:stretch/>
        </p:blipFill>
        <p:spPr>
          <a:xfrm rot="5400000">
            <a:off x="1206615" y="530678"/>
            <a:ext cx="6730771" cy="5796644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A9932-4E76-455F-8E1A-2CC10C89B014}" type="slidenum">
              <a:rPr lang="pt-PT" smtClean="0"/>
              <a:pPr/>
              <a:t>3</a:t>
            </a:fld>
            <a:endParaRPr lang="pt-PT" dirty="0"/>
          </a:p>
        </p:txBody>
      </p:sp>
      <p:sp>
        <p:nvSpPr>
          <p:cNvPr id="3" name="Line Callout 1 (Border and Accent Bar) 2"/>
          <p:cNvSpPr/>
          <p:nvPr/>
        </p:nvSpPr>
        <p:spPr>
          <a:xfrm>
            <a:off x="7704348" y="3457977"/>
            <a:ext cx="1332148" cy="576064"/>
          </a:xfrm>
          <a:prstGeom prst="accentBorderCallout1">
            <a:avLst>
              <a:gd name="adj1" fmla="val 18750"/>
              <a:gd name="adj2" fmla="val -8333"/>
              <a:gd name="adj3" fmla="val 99086"/>
              <a:gd name="adj4" fmla="val -760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interface</a:t>
            </a:r>
            <a:endParaRPr lang="pt-PT" dirty="0"/>
          </a:p>
        </p:txBody>
      </p:sp>
      <p:sp>
        <p:nvSpPr>
          <p:cNvPr id="6" name="Line Callout 1 (Border and Accent Bar) 5"/>
          <p:cNvSpPr/>
          <p:nvPr/>
        </p:nvSpPr>
        <p:spPr>
          <a:xfrm>
            <a:off x="827584" y="5661248"/>
            <a:ext cx="1332148" cy="576064"/>
          </a:xfrm>
          <a:prstGeom prst="accentBorderCallout1">
            <a:avLst>
              <a:gd name="adj1" fmla="val 45578"/>
              <a:gd name="adj2" fmla="val 104780"/>
              <a:gd name="adj3" fmla="val 58844"/>
              <a:gd name="adj4" fmla="val 1753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 smtClean="0"/>
              <a:t>singleton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010566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07999"/>
            <a:ext cx="4879865" cy="2744924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A9932-4E76-455F-8E1A-2CC10C89B014}" type="slidenum">
              <a:rPr lang="pt-PT" smtClean="0"/>
              <a:pPr/>
              <a:t>4</a:t>
            </a:fld>
            <a:endParaRPr lang="pt-PT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936"/>
          <a:stretch/>
        </p:blipFill>
        <p:spPr>
          <a:xfrm>
            <a:off x="2841818" y="2869702"/>
            <a:ext cx="6289946" cy="3972521"/>
          </a:xfrm>
          <a:prstGeom prst="rect">
            <a:avLst/>
          </a:prstGeom>
        </p:spPr>
      </p:pic>
      <p:sp>
        <p:nvSpPr>
          <p:cNvPr id="7" name="Line Callout 1 (Border and Accent Bar) 6"/>
          <p:cNvSpPr/>
          <p:nvPr/>
        </p:nvSpPr>
        <p:spPr>
          <a:xfrm>
            <a:off x="467544" y="4329100"/>
            <a:ext cx="3276364" cy="1476164"/>
          </a:xfrm>
          <a:prstGeom prst="accentBorderCallout1">
            <a:avLst>
              <a:gd name="adj1" fmla="val 32164"/>
              <a:gd name="adj2" fmla="val 109613"/>
              <a:gd name="adj3" fmla="val 8087"/>
              <a:gd name="adj4" fmla="val 1483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 smtClean="0"/>
              <a:t>Could</a:t>
            </a:r>
            <a:r>
              <a:rPr lang="pt-PT" dirty="0" smtClean="0"/>
              <a:t> </a:t>
            </a:r>
            <a:r>
              <a:rPr lang="pt-PT" dirty="0" err="1" smtClean="0"/>
              <a:t>be</a:t>
            </a:r>
            <a:r>
              <a:rPr lang="pt-PT" dirty="0" smtClean="0"/>
              <a:t> </a:t>
            </a:r>
            <a:r>
              <a:rPr lang="pt-PT" dirty="0" err="1" smtClean="0"/>
              <a:t>based</a:t>
            </a:r>
            <a:r>
              <a:rPr lang="pt-PT" dirty="0" smtClean="0"/>
              <a:t> </a:t>
            </a:r>
            <a:r>
              <a:rPr lang="pt-PT" dirty="0" err="1" smtClean="0"/>
              <a:t>on</a:t>
            </a:r>
            <a:r>
              <a:rPr lang="pt-PT" dirty="0" smtClean="0"/>
              <a:t> a </a:t>
            </a:r>
            <a:r>
              <a:rPr lang="pt-PT" dirty="0" err="1" smtClean="0"/>
              <a:t>properties</a:t>
            </a:r>
            <a:r>
              <a:rPr lang="pt-PT" dirty="0" smtClean="0"/>
              <a:t> file.</a:t>
            </a:r>
          </a:p>
          <a:p>
            <a:pPr algn="ctr"/>
            <a:r>
              <a:rPr lang="pt-PT" dirty="0" err="1" smtClean="0"/>
              <a:t>Eventually</a:t>
            </a:r>
            <a:r>
              <a:rPr lang="pt-PT" dirty="0" smtClean="0"/>
              <a:t> </a:t>
            </a:r>
            <a:r>
              <a:rPr lang="pt-PT" dirty="0" err="1" smtClean="0"/>
              <a:t>using</a:t>
            </a:r>
            <a:r>
              <a:rPr lang="pt-PT" dirty="0" smtClean="0"/>
              <a:t> </a:t>
            </a:r>
            <a:r>
              <a:rPr lang="pt-PT" dirty="0" err="1" smtClean="0"/>
              <a:t>reflection</a:t>
            </a:r>
            <a:r>
              <a:rPr lang="pt-PT" dirty="0" smtClean="0"/>
              <a:t> to </a:t>
            </a:r>
            <a:r>
              <a:rPr lang="pt-PT" dirty="0" err="1" smtClean="0"/>
              <a:t>create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object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443642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Package </a:t>
            </a:r>
            <a:r>
              <a:rPr lang="pt-PT" dirty="0" err="1" smtClean="0"/>
              <a:t>structure</a:t>
            </a:r>
            <a:endParaRPr lang="pt-PT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582" y="1914034"/>
            <a:ext cx="7730836" cy="4347556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A9932-4E76-455F-8E1A-2CC10C89B014}" type="slidenum">
              <a:rPr lang="pt-PT" smtClean="0"/>
              <a:pPr/>
              <a:t>5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7541209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y ISEP (Paulo Sousa)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my ISEP (Paulo Sousa)</Template>
  <TotalTime>25341</TotalTime>
  <Words>92</Words>
  <Application>Microsoft Office PowerPoint</Application>
  <PresentationFormat>On-screen Show (4:3)</PresentationFormat>
  <Paragraphs>31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my ISEP (Paulo Sousa)</vt:lpstr>
      <vt:lpstr>Persistence</vt:lpstr>
      <vt:lpstr>Abstract Factory Pattern</vt:lpstr>
      <vt:lpstr>PowerPoint Presentation</vt:lpstr>
      <vt:lpstr>PowerPoint Presentation</vt:lpstr>
      <vt:lpstr>Package structure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Requisitos, Análise e Design</dc:title>
  <dc:creator>PAG@isep.ipp.pt;nmb@isep.ipp.pt</dc:creator>
  <cp:keywords>EAPLI</cp:keywords>
  <cp:lastModifiedBy>Paulo Gandra Sousa</cp:lastModifiedBy>
  <cp:revision>1559</cp:revision>
  <dcterms:created xsi:type="dcterms:W3CDTF">2009-02-23T00:15:06Z</dcterms:created>
  <dcterms:modified xsi:type="dcterms:W3CDTF">2013-04-30T22:19:43Z</dcterms:modified>
</cp:coreProperties>
</file>