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1"/>
  </p:notesMasterIdLst>
  <p:handoutMasterIdLst>
    <p:handoutMasterId r:id="rId12"/>
  </p:handoutMasterIdLst>
  <p:sldIdLst>
    <p:sldId id="313" r:id="rId2"/>
    <p:sldId id="314" r:id="rId3"/>
    <p:sldId id="316" r:id="rId4"/>
    <p:sldId id="317" r:id="rId5"/>
    <p:sldId id="320" r:id="rId6"/>
    <p:sldId id="315" r:id="rId7"/>
    <p:sldId id="318" r:id="rId8"/>
    <p:sldId id="319" r:id="rId9"/>
    <p:sldId id="321" r:id="rId10"/>
  </p:sldIdLst>
  <p:sldSz cx="9144000" cy="6858000" type="screen4x3"/>
  <p:notesSz cx="10234613" cy="70993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uno Silva" initials="NS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73" autoAdjust="0"/>
    <p:restoredTop sz="95701" autoAdjust="0"/>
  </p:normalViewPr>
  <p:slideViewPr>
    <p:cSldViewPr>
      <p:cViewPr varScale="1">
        <p:scale>
          <a:sx n="74" d="100"/>
          <a:sy n="74" d="100"/>
        </p:scale>
        <p:origin x="-100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18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435444" cy="354495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6949" y="1"/>
            <a:ext cx="4435444" cy="354495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>
              <a:defRPr sz="1200"/>
            </a:lvl1pPr>
          </a:lstStyle>
          <a:p>
            <a:fld id="{DF9BBED1-C878-4044-B70F-841416CAC1AE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743632"/>
            <a:ext cx="4435444" cy="354495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6949" y="6743632"/>
            <a:ext cx="4435444" cy="354495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D7D9A969-75A7-403D-A555-777A6053A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31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434998" cy="354965"/>
          </a:xfrm>
          <a:prstGeom prst="rect">
            <a:avLst/>
          </a:prstGeom>
        </p:spPr>
        <p:txBody>
          <a:bodyPr vert="horz" lIns="102980" tIns="51490" rIns="102980" bIns="51490" rtlCol="0"/>
          <a:lstStyle>
            <a:lvl1pPr algn="l">
              <a:defRPr sz="14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9" y="1"/>
            <a:ext cx="4434998" cy="354965"/>
          </a:xfrm>
          <a:prstGeom prst="rect">
            <a:avLst/>
          </a:prstGeom>
        </p:spPr>
        <p:txBody>
          <a:bodyPr vert="horz" lIns="102980" tIns="51490" rIns="102980" bIns="51490" rtlCol="0"/>
          <a:lstStyle>
            <a:lvl1pPr algn="r">
              <a:defRPr sz="1400"/>
            </a:lvl1pPr>
          </a:lstStyle>
          <a:p>
            <a:fld id="{754636F6-6535-4DFB-8291-07E7DDBE6239}" type="datetimeFigureOut">
              <a:rPr lang="pt-PT" smtClean="0"/>
              <a:pPr/>
              <a:t>30-04-2013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4863" y="531813"/>
            <a:ext cx="3544887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2980" tIns="51490" rIns="102980" bIns="5149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3" y="3372168"/>
            <a:ext cx="8187690" cy="3194685"/>
          </a:xfrm>
          <a:prstGeom prst="rect">
            <a:avLst/>
          </a:prstGeom>
        </p:spPr>
        <p:txBody>
          <a:bodyPr vert="horz" lIns="102980" tIns="51490" rIns="102980" bIns="514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743104"/>
            <a:ext cx="4434998" cy="354965"/>
          </a:xfrm>
          <a:prstGeom prst="rect">
            <a:avLst/>
          </a:prstGeom>
        </p:spPr>
        <p:txBody>
          <a:bodyPr vert="horz" lIns="102980" tIns="51490" rIns="102980" bIns="51490" rtlCol="0" anchor="b"/>
          <a:lstStyle>
            <a:lvl1pPr algn="l">
              <a:defRPr sz="14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9" y="6743104"/>
            <a:ext cx="4434998" cy="354965"/>
          </a:xfrm>
          <a:prstGeom prst="rect">
            <a:avLst/>
          </a:prstGeom>
        </p:spPr>
        <p:txBody>
          <a:bodyPr vert="horz" lIns="102980" tIns="51490" rIns="102980" bIns="51490" rtlCol="0" anchor="b"/>
          <a:lstStyle>
            <a:lvl1pPr algn="r">
              <a:defRPr sz="1400"/>
            </a:lvl1pPr>
          </a:lstStyle>
          <a:p>
            <a:fld id="{54F76911-F589-44E9-8155-61F0472246BF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142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8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22AE-4D74-4601-B435-B179E428ACD9}" type="datetime1">
              <a:rPr lang="pt-PT" smtClean="0"/>
              <a:pPr/>
              <a:t>30-04-2013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568B-8CC3-4575-BC96-A809C716E423}" type="datetime1">
              <a:rPr lang="pt-PT" smtClean="0"/>
              <a:pPr/>
              <a:t>30-04-2013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8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1973-8379-4046-A970-FB018E1277B1}" type="datetime1">
              <a:rPr lang="pt-PT" smtClean="0"/>
              <a:pPr/>
              <a:t>30-04-2013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7541-9317-48F5-B4D1-BEE2205262E7}" type="datetime1">
              <a:rPr lang="pt-PT" smtClean="0"/>
              <a:pPr/>
              <a:t>30-04-2013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8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C9E2-F81D-4AA5-AE34-2380B2EB8C46}" type="datetime1">
              <a:rPr lang="pt-PT" smtClean="0"/>
              <a:pPr/>
              <a:t>30-04-2013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827F-6A08-49CA-9DA5-DC8DA3E38AB7}" type="datetime1">
              <a:rPr lang="pt-PT" smtClean="0"/>
              <a:pPr/>
              <a:t>30-04-2013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6660-C71D-4077-8BF0-674E6CBC53E5}" type="datetime1">
              <a:rPr lang="pt-PT" smtClean="0"/>
              <a:pPr/>
              <a:t>30-04-2013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EB06-175C-4E9A-81A7-9C87F78B3563}" type="datetime1">
              <a:rPr lang="pt-PT" smtClean="0"/>
              <a:pPr/>
              <a:t>30-04-2013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0D23-D270-4AE9-85B7-8E643C32162A}" type="datetime1">
              <a:rPr lang="pt-PT" smtClean="0"/>
              <a:pPr/>
              <a:t>30-04-2013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76D1-FCBE-450E-9D92-058B797819B1}" type="datetime1">
              <a:rPr lang="pt-PT" smtClean="0"/>
              <a:pPr/>
              <a:t>30-04-2013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CF1FDBF-A114-40A1-8BAF-74C27E57BE88}" type="datetime1">
              <a:rPr lang="pt-PT" smtClean="0"/>
              <a:pPr/>
              <a:t>30-04-2013</a:t>
            </a:fld>
            <a:endParaRPr lang="pt-PT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0" name="Oval 9"/>
          <p:cNvSpPr/>
          <p:nvPr userDrawn="1"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8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3643B1D-A57E-46BD-9617-845A2C51AEF7}" type="datetime1">
              <a:rPr lang="pt-PT" smtClean="0"/>
              <a:pPr/>
              <a:t>30-04-2013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24A9932-4E76-455F-8E1A-2CC10C89B014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Domain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Persistence</a:t>
            </a:r>
            <a:r>
              <a:rPr lang="pt-PT" dirty="0" smtClean="0"/>
              <a:t> </a:t>
            </a:r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 smtClean="0"/>
              <a:t>not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Domain</a:t>
            </a:r>
            <a:r>
              <a:rPr lang="pt-PT" dirty="0" smtClean="0"/>
              <a:t> classes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persistence</a:t>
            </a:r>
            <a:r>
              <a:rPr lang="pt-PT" dirty="0" smtClean="0"/>
              <a:t> </a:t>
            </a:r>
            <a:r>
              <a:rPr lang="pt-PT" dirty="0" err="1" smtClean="0"/>
              <a:t>knowledge</a:t>
            </a:r>
            <a:r>
              <a:rPr lang="pt-PT" dirty="0" smtClean="0"/>
              <a:t> </a:t>
            </a:r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 smtClean="0"/>
              <a:t>not</a:t>
            </a:r>
            <a:r>
              <a:rPr lang="pt-PT" dirty="0" smtClean="0"/>
              <a:t>?</a:t>
            </a:r>
          </a:p>
          <a:p>
            <a:pPr lvl="1"/>
            <a:r>
              <a:rPr lang="pt-PT" dirty="0" err="1" smtClean="0"/>
              <a:t>Pure</a:t>
            </a:r>
            <a:r>
              <a:rPr lang="pt-PT" dirty="0" smtClean="0"/>
              <a:t> </a:t>
            </a:r>
            <a:r>
              <a:rPr lang="pt-PT" dirty="0" err="1" smtClean="0"/>
              <a:t>domain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 smtClean="0"/>
          </a:p>
          <a:p>
            <a:pPr lvl="1"/>
            <a:r>
              <a:rPr lang="pt-PT" dirty="0" smtClean="0"/>
              <a:t>Active record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6410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Domain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22" y="1774825"/>
            <a:ext cx="8223955" cy="46259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1853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Domain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22" y="1774825"/>
            <a:ext cx="8223955" cy="46259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9365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Domain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8" r="16315"/>
          <a:stretch/>
        </p:blipFill>
        <p:spPr>
          <a:xfrm rot="5400000">
            <a:off x="1849385" y="1822400"/>
            <a:ext cx="5445224" cy="46259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5195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Domain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22" y="1774825"/>
            <a:ext cx="8223955" cy="46259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5171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Active record</a:t>
            </a:r>
            <a:endParaRPr lang="pt-P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22" y="1774825"/>
            <a:ext cx="8223955" cy="46259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58354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Active record</a:t>
            </a:r>
            <a:endParaRPr lang="pt-P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22" y="1774825"/>
            <a:ext cx="8223955" cy="46259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5790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Active record</a:t>
            </a:r>
            <a:endParaRPr lang="pt-P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0" r="19996"/>
          <a:stretch/>
        </p:blipFill>
        <p:spPr>
          <a:xfrm rot="5400000">
            <a:off x="2266679" y="1937042"/>
            <a:ext cx="4610639" cy="46259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29829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Active Record</a:t>
            </a:r>
            <a:endParaRPr lang="pt-P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22" y="1774825"/>
            <a:ext cx="8223955" cy="46259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35201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 ISEP (Paulo Sousa)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 ISEP (Paulo Sousa)</Template>
  <TotalTime>25353</TotalTime>
  <Words>43</Words>
  <Application>Microsoft Office PowerPoint</Application>
  <PresentationFormat>On-screen Show 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my ISEP (Paulo Sousa)</vt:lpstr>
      <vt:lpstr>Domain with Persistence or not</vt:lpstr>
      <vt:lpstr>Domain model</vt:lpstr>
      <vt:lpstr>Domain model</vt:lpstr>
      <vt:lpstr>Domain model</vt:lpstr>
      <vt:lpstr>Domain model</vt:lpstr>
      <vt:lpstr>Active record</vt:lpstr>
      <vt:lpstr>Active record</vt:lpstr>
      <vt:lpstr>Active record</vt:lpstr>
      <vt:lpstr>Active Record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Requisitos, Análise e Design</dc:title>
  <dc:creator>PAG@isep.ipp.pt;nmb@isep.ipp.pt</dc:creator>
  <cp:keywords>EAPLI</cp:keywords>
  <cp:lastModifiedBy>Paulo Gandra Sousa</cp:lastModifiedBy>
  <cp:revision>1562</cp:revision>
  <dcterms:created xsi:type="dcterms:W3CDTF">2009-02-23T00:15:06Z</dcterms:created>
  <dcterms:modified xsi:type="dcterms:W3CDTF">2013-04-30T22:33:00Z</dcterms:modified>
</cp:coreProperties>
</file>