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F5A20-AD5A-4CD8-9E1D-C874B9BF954A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ABA37-20AE-4FAF-927D-D02773DED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8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image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ABA37-20AE-4FAF-927D-D02773DEDB8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04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58A6-96D1-A9C5-0B47-CD1546770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660A4-5DCA-8179-EAE1-8E4FA62F8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07B6-2DCD-DE45-FBB8-32B412A9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1CE8-18CB-FC08-C4A3-CC864C4A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DFF5-6DD2-1D59-35BD-06F957FC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75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24A2-9A7D-B891-0E17-64729424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46036-15DD-501A-554B-B0AD84ACD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EF40-6B83-94F3-5C6E-F65C99FB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F0DC-3D9B-FBD1-5A15-EB74925C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4810-DF7E-D365-1347-C03408A1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35F09-3135-5BAD-9B33-009BAC585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5BD01-9402-A9A2-47F4-054127924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F079-24A6-CE6C-1B7F-2FCCB366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FFA3-7D7E-8BCC-3446-552EF0FB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E1B5-2580-A290-2B67-CD498292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77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D346-429F-8B46-3D11-A17FFABF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06C4-A67A-3D8A-E574-7A294516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3C2C-2DBE-70A9-1F8A-5F77B382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435B-0997-09D7-94D7-5C3D3B8D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0C2D-0032-ED60-5C13-1BEE0779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6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6AD0-E5FA-F7D8-DB6D-03CADD8D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5B132-DDAC-D53E-BBEE-992530BD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2FAD-90EA-482A-06EF-F6519818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C9BA-5872-38AA-9348-AA5F2B05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414F8-1B90-CC02-F1DC-F8F9C5ED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04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A538-F8DA-1487-158A-CCED7DCD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CB2B-BA7E-91E4-FFB3-4BA661C32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20E0-CB4F-4F7F-B7B3-3D347A9C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A840-F015-7552-98F9-6F833891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C861-3871-C9DC-2AA1-32D4268E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09F02-DDDC-121B-D0C2-44E7EC49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9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F51-0BE5-C1F1-5FD4-4F4EA286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013F7-D2B0-F7FB-27D9-77EF8B13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3CD6C-3499-CFE3-4BDA-A7EB4539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AAF92-D306-651A-87B9-B9110B6E9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360AE-7C84-0628-4191-FC5AEE2F4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6F252-628F-6237-BB40-60DF7397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34B4F-5B43-8854-044B-B24935E6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1FCCC-AA59-B408-65C6-3686BB8D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434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A5F-9190-4E30-435F-8F1B3905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48401-AB3A-5503-F8F2-D757CC79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DDA20-2F71-0A2C-938C-6E233D35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9D0B8-8950-0E86-DACB-16C79F15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7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52107-92FD-CE7D-3873-F50CE9F3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C1100-D24E-03CE-9AF3-52C4BE6C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D84FA-0AED-F67D-BEF9-85C9662D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31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ECCA-CDC3-DC5F-8D22-57F37FC2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B35C-4BBE-FD27-4C9B-D39484E5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2EEF-B255-5996-5338-DE30029A0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2622-A526-B2EE-DB71-43C0B9D2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70FA4-1DF8-2A43-A1F5-7DD983E1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2FF0-9894-5801-A98D-0C7D0AE7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58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5585-F138-68E3-5D28-555B85AD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3AE08-E0B6-C8C5-252B-6055CB47E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621DB-61BC-85F7-3BAE-D173A614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2372B-EF21-CFDF-E927-5E6B9856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A2748-6267-3AE0-889B-5B05DE76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AB59B-667B-E7DF-49CB-6D6536A9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339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0576B-B1D7-754C-3685-ADDFDA60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90EA-962E-4005-DC11-5231A71F2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AC83-275F-167A-A036-52F2F3C78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F9A19-DA2B-4DAB-A741-6D3C8EB77890}" type="datetimeFigureOut">
              <a:rPr lang="pt-PT" smtClean="0"/>
              <a:t>10/04/2024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1A7E-DA04-DB08-0433-4B8F0E384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E64B-CE8C-CCE8-EE9D-555989A42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98C1-2025-459C-8CFB-BF01E0E64C5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823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yanyoga/sample-sales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1EF0-C2DE-A0A8-263A-868019FB2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0EEE-BBBA-CB12-7D3A-1351F73C4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46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821A-3A12-7CFB-F326-7CFC1695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Preamble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C126-7F6B-7F21-955F-EF86C51B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Sales Data, Order Info, Sales, Customer, Shipping, etc., Used for Segmentation, Customer Analytics, Clustering and More. Inspired for retail analytics. This was originally used for Pentaho DI Kettle, But I found the set could be useful for Sales Simulation training.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Originally Written by María Carina </a:t>
            </a:r>
            <a:r>
              <a:rPr lang="en-US" sz="1800" kern="100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Roldán</a:t>
            </a:r>
            <a:r>
              <a:rPr lang="en-US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Pentaho Community Member, BI consultant (Assert Solutions), Argentina. This work is licensed under the Creative Commons Attribution-Noncommercial-Share Alike 3.0 </a:t>
            </a:r>
            <a:r>
              <a:rPr lang="en-US" sz="1800" kern="100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Unported</a:t>
            </a:r>
            <a:r>
              <a:rPr lang="en-US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License. </a:t>
            </a:r>
            <a:r>
              <a:rPr lang="pt-PT" sz="1800" kern="100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Modified</a:t>
            </a:r>
            <a:r>
              <a:rPr lang="pt-PT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kern="100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pt-PT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Gus Segura </a:t>
            </a:r>
            <a:r>
              <a:rPr lang="pt-PT" sz="1800" kern="100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June</a:t>
            </a:r>
            <a:r>
              <a:rPr lang="pt-PT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2014.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Original </a:t>
            </a:r>
            <a:r>
              <a:rPr lang="en-US" sz="1800" kern="100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datasource</a:t>
            </a:r>
            <a:r>
              <a:rPr lang="en-US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available at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https://www.kaggle.com/datasets/kyanyoga/sample-sales-data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03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3311-55A3-886F-2912-50F5A24B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customers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8F34-B2C3-DE60-3949-50BDAD1E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Baane</a:t>
            </a: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Mini </a:t>
            </a:r>
            <a:r>
              <a:rPr lang="pt-P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Imports</a:t>
            </a:r>
            <a:r>
              <a:rPr lang="pt-PT" sz="1200" dirty="0"/>
              <a:t> – </a:t>
            </a:r>
            <a:r>
              <a:rPr lang="pt-PT" sz="1200" dirty="0" err="1"/>
              <a:t>our</a:t>
            </a:r>
            <a:r>
              <a:rPr lang="pt-PT" sz="1200" dirty="0"/>
              <a:t> </a:t>
            </a:r>
            <a:r>
              <a:rPr lang="pt-PT" sz="1200" dirty="0" err="1"/>
              <a:t>oldest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most</a:t>
            </a:r>
            <a:r>
              <a:rPr lang="pt-PT" sz="1200" dirty="0"/>
              <a:t> </a:t>
            </a:r>
            <a:r>
              <a:rPr lang="pt-PT" sz="1200" dirty="0" err="1"/>
              <a:t>faithful</a:t>
            </a:r>
            <a:r>
              <a:rPr lang="pt-PT" sz="1200" dirty="0"/>
              <a:t> </a:t>
            </a:r>
            <a:r>
              <a:rPr lang="pt-PT" sz="1200" dirty="0" err="1"/>
              <a:t>customer</a:t>
            </a:r>
            <a:r>
              <a:rPr lang="pt-PT" sz="1200" dirty="0"/>
              <a:t>.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us</a:t>
            </a:r>
            <a:r>
              <a:rPr lang="pt-PT" sz="1200" dirty="0"/>
              <a:t> </a:t>
            </a:r>
            <a:r>
              <a:rPr lang="pt-PT" sz="1200" dirty="0" err="1"/>
              <a:t>since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begining</a:t>
            </a:r>
            <a:r>
              <a:rPr lang="pt-PT" sz="1200" dirty="0"/>
              <a:t>.</a:t>
            </a: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pt-PT" sz="1200" dirty="0"/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pt-PT" sz="12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pt-PT" sz="1800" b="0" i="0" u="none" strike="noStrike" dirty="0">
                <a:effectLst/>
                <a:latin typeface="Arial" panose="020B0604020202020204" pitchFamily="34" charset="0"/>
              </a:rPr>
              <a:t>Euro Shopping </a:t>
            </a:r>
            <a:r>
              <a:rPr lang="pt-PT" sz="1800" b="0" i="0" u="none" strike="noStrike" dirty="0" err="1">
                <a:effectLst/>
                <a:latin typeface="Arial" panose="020B0604020202020204" pitchFamily="34" charset="0"/>
              </a:rPr>
              <a:t>Channel</a:t>
            </a:r>
            <a:r>
              <a:rPr lang="pt-PT" sz="1800" b="0" i="0" u="none" strike="noStrike" dirty="0">
                <a:effectLst/>
                <a:latin typeface="Arial" panose="020B0604020202020204" pitchFamily="34" charset="0"/>
              </a:rPr>
              <a:t> – </a:t>
            </a:r>
            <a:r>
              <a:rPr lang="pt-PT" sz="1800" b="0" i="0" u="none" strike="noStrike" dirty="0" err="1">
                <a:effectLst/>
                <a:latin typeface="Arial" panose="020B0604020202020204" pitchFamily="34" charset="0"/>
              </a:rPr>
              <a:t>our</a:t>
            </a:r>
            <a:r>
              <a:rPr lang="pt-PT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800" b="0" i="0" u="none" strike="noStrike" dirty="0" err="1">
                <a:effectLst/>
                <a:latin typeface="Arial" panose="020B0604020202020204" pitchFamily="34" charset="0"/>
              </a:rPr>
              <a:t>newest</a:t>
            </a:r>
            <a:r>
              <a:rPr lang="pt-PT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800" b="0" i="0" u="none" strike="noStrike" dirty="0" err="1">
                <a:effectLst/>
                <a:latin typeface="Arial" panose="020B0604020202020204" pitchFamily="34" charset="0"/>
              </a:rPr>
              <a:t>customer</a:t>
            </a:r>
            <a:r>
              <a:rPr lang="pt-PT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800" b="0" i="0" u="none" strike="noStrike" dirty="0" err="1">
                <a:effectLst/>
                <a:latin typeface="Arial" panose="020B0604020202020204" pitchFamily="34" charset="0"/>
              </a:rPr>
              <a:t>which</a:t>
            </a:r>
            <a:r>
              <a:rPr lang="pt-PT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800" b="0" i="0" u="none" strike="noStrike" dirty="0" err="1">
                <a:effectLst/>
                <a:latin typeface="Arial" panose="020B0604020202020204" pitchFamily="34" charset="0"/>
              </a:rPr>
              <a:t>was</a:t>
            </a:r>
            <a:r>
              <a:rPr lang="pt-PT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800" b="0" i="0" u="none" strike="noStrike" dirty="0" err="1">
                <a:effectLst/>
                <a:latin typeface="Arial" panose="020B0604020202020204" pitchFamily="34" charset="0"/>
              </a:rPr>
              <a:t>recently</a:t>
            </a:r>
            <a:r>
              <a:rPr lang="pt-PT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800" b="0" i="0" u="none" strike="noStrike" dirty="0" err="1">
                <a:effectLst/>
                <a:latin typeface="Arial" panose="020B0604020202020204" pitchFamily="34" charset="0"/>
              </a:rPr>
              <a:t>acquired</a:t>
            </a:r>
            <a:r>
              <a:rPr lang="pt-PT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PT" sz="1800" b="0" i="0" u="none" strike="noStrike" dirty="0" err="1">
                <a:effectLst/>
                <a:latin typeface="Arial" panose="020B0604020202020204" pitchFamily="34" charset="0"/>
              </a:rPr>
              <a:t>by</a:t>
            </a:r>
            <a:r>
              <a:rPr lang="pt-PT" sz="1800" b="0" i="0" u="none" strike="noStrike">
                <a:effectLst/>
                <a:latin typeface="Arial" panose="020B0604020202020204" pitchFamily="34" charset="0"/>
              </a:rPr>
              <a:t> XPTO</a:t>
            </a:r>
            <a:endParaRPr lang="pt-PT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4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9D8E-5609-3990-444E-00E8696F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lines</a:t>
            </a:r>
            <a:endParaRPr lang="pt-P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3A10DB-581F-6BF7-5255-BF091198A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682" y="1825625"/>
            <a:ext cx="9622635" cy="4351338"/>
          </a:xfrm>
        </p:spPr>
      </p:pic>
    </p:spTree>
    <p:extLst>
      <p:ext uri="{BB962C8B-B14F-4D97-AF65-F5344CB8AC3E}">
        <p14:creationId xmlns:p14="http://schemas.microsoft.com/office/powerpoint/2010/main" val="332167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56C6-2764-2D33-C235-8EDAC69C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Total sales per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line</a:t>
            </a:r>
            <a:endParaRPr lang="pt-P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7A5AE7-EA94-0EFD-B2F4-FD70A63B2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077733"/>
              </p:ext>
            </p:extLst>
          </p:nvPr>
        </p:nvGraphicFramePr>
        <p:xfrm>
          <a:off x="2336800" y="3429794"/>
          <a:ext cx="7518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2246203698"/>
                    </a:ext>
                  </a:extLst>
                </a:gridCol>
                <a:gridCol w="1091278">
                  <a:extLst>
                    <a:ext uri="{9D8B030D-6E8A-4147-A177-3AD203B41FA5}">
                      <a16:colId xmlns:a16="http://schemas.microsoft.com/office/drawing/2014/main" val="3049199090"/>
                    </a:ext>
                  </a:extLst>
                </a:gridCol>
                <a:gridCol w="789908">
                  <a:extLst>
                    <a:ext uri="{9D8B030D-6E8A-4147-A177-3AD203B41FA5}">
                      <a16:colId xmlns:a16="http://schemas.microsoft.com/office/drawing/2014/main" val="3378812354"/>
                    </a:ext>
                  </a:extLst>
                </a:gridCol>
                <a:gridCol w="672532">
                  <a:extLst>
                    <a:ext uri="{9D8B030D-6E8A-4147-A177-3AD203B41FA5}">
                      <a16:colId xmlns:a16="http://schemas.microsoft.com/office/drawing/2014/main" val="1567587120"/>
                    </a:ext>
                  </a:extLst>
                </a:gridCol>
                <a:gridCol w="672532">
                  <a:extLst>
                    <a:ext uri="{9D8B030D-6E8A-4147-A177-3AD203B41FA5}">
                      <a16:colId xmlns:a16="http://schemas.microsoft.com/office/drawing/2014/main" val="3490693540"/>
                    </a:ext>
                  </a:extLst>
                </a:gridCol>
                <a:gridCol w="672532">
                  <a:extLst>
                    <a:ext uri="{9D8B030D-6E8A-4147-A177-3AD203B41FA5}">
                      <a16:colId xmlns:a16="http://schemas.microsoft.com/office/drawing/2014/main" val="885052264"/>
                    </a:ext>
                  </a:extLst>
                </a:gridCol>
                <a:gridCol w="1065900">
                  <a:extLst>
                    <a:ext uri="{9D8B030D-6E8A-4147-A177-3AD203B41FA5}">
                      <a16:colId xmlns:a16="http://schemas.microsoft.com/office/drawing/2014/main" val="3579247735"/>
                    </a:ext>
                  </a:extLst>
                </a:gridCol>
                <a:gridCol w="799425">
                  <a:extLst>
                    <a:ext uri="{9D8B030D-6E8A-4147-A177-3AD203B41FA5}">
                      <a16:colId xmlns:a16="http://schemas.microsoft.com/office/drawing/2014/main" val="416803180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42924011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Sum of subtotal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Column Labels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1394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Row Labels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Classic Cars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Motorcycles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Planes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Ships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Trains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Trucks and Buses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Vintage </a:t>
                      </a:r>
                      <a:r>
                        <a:rPr lang="pt-PT" sz="1100" u="none" strike="noStrike" dirty="0" err="1">
                          <a:effectLst/>
                        </a:rPr>
                        <a:t>Cars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Grand Total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374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2023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1104942,24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310176,51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242883,3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233746,81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70955,24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359819,43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575626,41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2898149,94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5349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2024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1335951,93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468423,82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459210,25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324998,78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102157,7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440763,39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782195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3913700,87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458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2025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527652,23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192485,96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175848,66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119194,81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30691,32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146772,36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286390,64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1479035,98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2555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Grand Total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2968546,4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971086,29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877942,21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677940,4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203804,26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947355,18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1644212,05</a:t>
                      </a:r>
                      <a:endParaRPr lang="pt-P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dirty="0">
                          <a:effectLst/>
                        </a:rPr>
                        <a:t>8290886,79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763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2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216</Words>
  <Application>Microsoft Office PowerPoint</Application>
  <PresentationFormat>Widescreen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Sales </vt:lpstr>
      <vt:lpstr>Preamble</vt:lpstr>
      <vt:lpstr>Some of our customers</vt:lpstr>
      <vt:lpstr>Our product lines</vt:lpstr>
      <vt:lpstr>Total sales per product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</dc:title>
  <dc:creator>Sousa, Paulo (External)</dc:creator>
  <cp:lastModifiedBy>Sousa, Paulo (External)</cp:lastModifiedBy>
  <cp:revision>4</cp:revision>
  <dcterms:created xsi:type="dcterms:W3CDTF">2024-04-10T16:52:49Z</dcterms:created>
  <dcterms:modified xsi:type="dcterms:W3CDTF">2024-04-10T17:51:08Z</dcterms:modified>
</cp:coreProperties>
</file>