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17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22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0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18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8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0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09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0DAE76-3EF7-41CE-8990-FD82E27EB1A7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1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2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0DAE76-3EF7-41CE-8990-FD82E27EB1A7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1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F8049-2DA3-421D-8B4E-077CC0296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980253"/>
            <a:ext cx="10058400" cy="1448747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1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5A3271-1EB6-46AE-81AA-4B0729783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827" y="4609819"/>
            <a:ext cx="10058400" cy="1143000"/>
          </a:xfrm>
        </p:spPr>
        <p:txBody>
          <a:bodyPr/>
          <a:lstStyle/>
          <a:p>
            <a:r>
              <a:rPr lang="pt-BR" dirty="0"/>
              <a:t>Definição da arquitetura de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FCA2C2-5421-4588-841E-B537DC9E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5B50D-E942-4356-8A5D-A293DEBA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1" y="607143"/>
            <a:ext cx="7427059" cy="99607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Google Cloud Platform (GCP)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8BD3B1-30F0-4C95-9957-32FFA3342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55" y="2166151"/>
            <a:ext cx="10223525" cy="3950564"/>
          </a:xfrm>
        </p:spPr>
        <p:txBody>
          <a:bodyPr/>
          <a:lstStyle/>
          <a:p>
            <a:r>
              <a:rPr lang="pt-BR" dirty="0"/>
              <a:t>Motivos para escolha:</a:t>
            </a:r>
          </a:p>
          <a:p>
            <a:endParaRPr lang="pt-BR" dirty="0"/>
          </a:p>
          <a:p>
            <a:pPr lvl="1"/>
            <a:r>
              <a:rPr lang="pt-BR" dirty="0"/>
              <a:t>Preços mais competitivos </a:t>
            </a:r>
          </a:p>
          <a:p>
            <a:pPr lvl="2"/>
            <a:r>
              <a:rPr lang="pt-BR" dirty="0"/>
              <a:t>Em relação a AWS o GCP chega a ser até 20% mais barato.</a:t>
            </a:r>
          </a:p>
          <a:p>
            <a:pPr lvl="1"/>
            <a:r>
              <a:rPr lang="pt-BR" dirty="0"/>
              <a:t>Flexibilidade e controle  </a:t>
            </a:r>
          </a:p>
          <a:p>
            <a:pPr lvl="2"/>
            <a:r>
              <a:rPr lang="pt-BR" dirty="0"/>
              <a:t>Permite uma maior liberdade para customização, excelente para desenvolvedores e para ajustar aquilo que melhor se enquadra para o negócio.</a:t>
            </a:r>
          </a:p>
          <a:p>
            <a:pPr lvl="1"/>
            <a:r>
              <a:rPr lang="pt-BR" dirty="0"/>
              <a:t>Performance</a:t>
            </a:r>
          </a:p>
          <a:p>
            <a:pPr lvl="2"/>
            <a:r>
              <a:rPr lang="pt-BR" dirty="0"/>
              <a:t>Processos rápidos e com excelente desempenho.</a:t>
            </a:r>
          </a:p>
          <a:p>
            <a:pPr lvl="1"/>
            <a:r>
              <a:rPr lang="pt-BR" dirty="0"/>
              <a:t>Segurança </a:t>
            </a:r>
          </a:p>
          <a:p>
            <a:pPr lvl="2"/>
            <a:r>
              <a:rPr lang="pt-BR" dirty="0"/>
              <a:t>Dados criptografados entre Google, clientes e serviços do GCP .</a:t>
            </a:r>
          </a:p>
          <a:p>
            <a:pPr lvl="2"/>
            <a:r>
              <a:rPr lang="pt-BR" dirty="0"/>
              <a:t>As camadas aplicativo e armazenamento exigem que solicitações de outros componentes sejam autenticadas e autorizadas.</a:t>
            </a:r>
          </a:p>
          <a:p>
            <a:pPr lvl="2"/>
            <a:r>
              <a:rPr lang="pt-BR" dirty="0"/>
              <a:t>Backups redundantes e servidores espelhados por diversas regiões. 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marL="384048" lvl="2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5D3027-05D4-411A-BEEA-17FE48687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3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8FCA2C2-5421-4588-841E-B537DC9E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DFB1CF-FF85-4E31-B7DD-65744E24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130" y="432116"/>
            <a:ext cx="4449034" cy="5662406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58ED3D4-AB74-4321-80EE-1242EA4FA270}"/>
              </a:ext>
            </a:extLst>
          </p:cNvPr>
          <p:cNvSpPr txBox="1">
            <a:spLocks/>
          </p:cNvSpPr>
          <p:nvPr/>
        </p:nvSpPr>
        <p:spPr>
          <a:xfrm>
            <a:off x="355107" y="2850842"/>
            <a:ext cx="5740893" cy="115631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Serviços</a:t>
            </a:r>
          </a:p>
          <a:p>
            <a:pPr algn="ctr"/>
            <a:r>
              <a:rPr lang="pt-BR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Google Cloud Platform (GCP)</a:t>
            </a:r>
          </a:p>
          <a:p>
            <a:pPr algn="ctr"/>
            <a:endParaRPr lang="pt-BR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ctr"/>
            <a:endParaRPr lang="pt-B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ctr"/>
            <a:endParaRPr lang="pt-BR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84048" lvl="2" indent="0" algn="ctr">
              <a:buFont typeface="Calibri" pitchFamily="34" charset="0"/>
              <a:buNone/>
            </a:pPr>
            <a:endParaRPr lang="pt-BR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ctr"/>
            <a:endParaRPr lang="pt-BR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ctr"/>
            <a:endParaRPr lang="pt-BR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174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429" y="1105181"/>
            <a:ext cx="8066250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Principais serviços correspondente ao Case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207537-131A-4608-A30C-593276AC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673" y="2155481"/>
            <a:ext cx="8714320" cy="87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700" b="1" dirty="0"/>
              <a:t>Cloud Storage </a:t>
            </a:r>
            <a:r>
              <a:rPr lang="pt-BR" sz="1700" dirty="0"/>
              <a:t>é um serviço gerenciado para armazenar dados não estruturados, pode-se armazenar qualquer quantidade de dados e recuperar quantas vezes necessárias, esses dados são separados por buckets(pastas).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2D6C2F-5283-4B61-B7F5-B44985C00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30" y="2201438"/>
            <a:ext cx="839680" cy="787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ACF067-D1C5-4B99-B72B-596FCA257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50" y="3682983"/>
            <a:ext cx="944640" cy="803824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ECBFB228-EA74-42D5-BB85-4A07B239684C}"/>
              </a:ext>
            </a:extLst>
          </p:cNvPr>
          <p:cNvSpPr txBox="1">
            <a:spLocks/>
          </p:cNvSpPr>
          <p:nvPr/>
        </p:nvSpPr>
        <p:spPr>
          <a:xfrm>
            <a:off x="2271673" y="3682983"/>
            <a:ext cx="8714320" cy="879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sz="1700" b="1" dirty="0"/>
              <a:t>Big Query </a:t>
            </a:r>
            <a:r>
              <a:rPr lang="pt-BR" sz="1700" dirty="0"/>
              <a:t>é um data </a:t>
            </a:r>
            <a:r>
              <a:rPr lang="pt-BR" sz="1700" dirty="0" err="1"/>
              <a:t>warehouse</a:t>
            </a:r>
            <a:r>
              <a:rPr lang="pt-BR" sz="1700" dirty="0"/>
              <a:t>(também funciona muito bem como data </a:t>
            </a:r>
            <a:r>
              <a:rPr lang="pt-BR" sz="1700" dirty="0" err="1"/>
              <a:t>lake</a:t>
            </a:r>
            <a:r>
              <a:rPr lang="pt-BR" sz="1700" dirty="0"/>
              <a:t>). Ele tem ML e BI integrados e um escalonamento de acordo com o volume de dados o que o torna uma ferramenta poderosíssima para processamento, consumo e análise de dados. 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E404A5-CD53-4D64-B5BB-ACB71EAA3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230" y="5039178"/>
            <a:ext cx="1082680" cy="894690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BBCBE00A-2A96-4C22-92C5-CFE35504783B}"/>
              </a:ext>
            </a:extLst>
          </p:cNvPr>
          <p:cNvSpPr txBox="1">
            <a:spLocks/>
          </p:cNvSpPr>
          <p:nvPr/>
        </p:nvSpPr>
        <p:spPr>
          <a:xfrm>
            <a:off x="2271673" y="5060764"/>
            <a:ext cx="8714320" cy="8791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Composer </a:t>
            </a:r>
            <a:r>
              <a:rPr lang="pt-BR" dirty="0"/>
              <a:t>é um orquestrador de fluxos de trabalhos totalmente gerenciado criado no Apache </a:t>
            </a:r>
            <a:r>
              <a:rPr lang="pt-BR" dirty="0" err="1"/>
              <a:t>Airflow</a:t>
            </a:r>
            <a:r>
              <a:rPr lang="pt-BR" dirty="0"/>
              <a:t>, através de </a:t>
            </a:r>
            <a:r>
              <a:rPr lang="pt-BR" dirty="0" err="1"/>
              <a:t>DAGs</a:t>
            </a:r>
            <a:r>
              <a:rPr lang="pt-BR" dirty="0"/>
              <a:t> podemos fazer ingestão, processamento, armazenamento, consumo através de APIs, analisar, as oportunidades são diversas como por exemplo através migrar dados do </a:t>
            </a:r>
            <a:r>
              <a:rPr lang="pt-BR" dirty="0" err="1"/>
              <a:t>on-premise</a:t>
            </a:r>
            <a:r>
              <a:rPr lang="pt-BR" dirty="0"/>
              <a:t> para cloud.</a:t>
            </a:r>
          </a:p>
        </p:txBody>
      </p:sp>
    </p:spTree>
    <p:extLst>
      <p:ext uri="{BB962C8B-B14F-4D97-AF65-F5344CB8AC3E}">
        <p14:creationId xmlns:p14="http://schemas.microsoft.com/office/powerpoint/2010/main" val="370480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429" y="1105181"/>
            <a:ext cx="8066250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Principais serviços correspondente ao Case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207537-131A-4608-A30C-593276AC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673" y="2155481"/>
            <a:ext cx="8714320" cy="87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700" b="1" dirty="0"/>
              <a:t>IAM e administrador </a:t>
            </a:r>
            <a:r>
              <a:rPr lang="pt-BR" sz="1700" dirty="0"/>
              <a:t> é um serviço de controle granular e visibilidade para gerenciamento centralizado de recursos em nuvem. Contas de serviços, autenticações, permissões e etc. Esse serviço está relacionado a segurança para acesso aos dados.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2D6C2F-5283-4B61-B7F5-B44985C00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30" y="2201438"/>
            <a:ext cx="839680" cy="787200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ECBFB228-EA74-42D5-BB85-4A07B239684C}"/>
              </a:ext>
            </a:extLst>
          </p:cNvPr>
          <p:cNvSpPr txBox="1">
            <a:spLocks/>
          </p:cNvSpPr>
          <p:nvPr/>
        </p:nvSpPr>
        <p:spPr>
          <a:xfrm>
            <a:off x="2271673" y="3682983"/>
            <a:ext cx="8714320" cy="879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sz="1600" b="1" dirty="0"/>
              <a:t>Cloud SQL </a:t>
            </a:r>
            <a:r>
              <a:rPr lang="pt-BR" sz="1600" dirty="0"/>
              <a:t>é um de banco de dados relacional totalmente gerenciado para MySQL, PostgreSQL e SQL Server com coleções avançadas de extensões, com sinalizações  de configuração e ecossistemas de desenvolvedores. Boa alternativa para migração de bancos </a:t>
            </a:r>
            <a:r>
              <a:rPr lang="pt-BR" sz="1600" dirty="0" err="1"/>
              <a:t>on-premise</a:t>
            </a:r>
            <a:endParaRPr lang="pt-BR" sz="1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E404A5-CD53-4D64-B5BB-ACB71EAA3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30" y="5039178"/>
            <a:ext cx="1082680" cy="894690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BBCBE00A-2A96-4C22-92C5-CFE35504783B}"/>
              </a:ext>
            </a:extLst>
          </p:cNvPr>
          <p:cNvSpPr txBox="1">
            <a:spLocks/>
          </p:cNvSpPr>
          <p:nvPr/>
        </p:nvSpPr>
        <p:spPr>
          <a:xfrm>
            <a:off x="2271673" y="5060764"/>
            <a:ext cx="8714320" cy="879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sz="1700" b="1" dirty="0"/>
              <a:t>Dataflow </a:t>
            </a:r>
            <a:r>
              <a:rPr lang="pt-BR" sz="1700" dirty="0"/>
              <a:t>é um serviço com processamento unificado de dados de </a:t>
            </a:r>
            <a:r>
              <a:rPr lang="pt-BR" sz="1700" dirty="0" err="1"/>
              <a:t>stream</a:t>
            </a:r>
            <a:r>
              <a:rPr lang="pt-BR" sz="1700" dirty="0"/>
              <a:t>(dados em tempo real) e em lote(dados d-1, por exemplo), sem servidor, rápido e econômico(custo é pela execução).</a:t>
            </a:r>
            <a:r>
              <a:rPr lang="pt-BR" sz="1700" b="1" dirty="0"/>
              <a:t> </a:t>
            </a:r>
            <a:endParaRPr lang="pt-BR" sz="17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A36699-78B0-4681-AC7B-F56E1056A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250" y="2225996"/>
            <a:ext cx="946516" cy="7872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F0602E-7E8D-493C-B160-B871D33A4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719" y="3682983"/>
            <a:ext cx="932047" cy="78720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FB84156-9A6B-4E9B-B2E4-2AF94B2F3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168" y="5036196"/>
            <a:ext cx="957598" cy="8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83" y="1105181"/>
            <a:ext cx="4390895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Considerações Finais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556FC1F5-4617-43CB-BD09-62615DE8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7689"/>
            <a:ext cx="10058400" cy="2032988"/>
          </a:xfrm>
        </p:spPr>
        <p:txBody>
          <a:bodyPr/>
          <a:lstStyle/>
          <a:p>
            <a:pPr marL="201168" lvl="1" indent="0">
              <a:buNone/>
            </a:pPr>
            <a:r>
              <a:rPr lang="pt-BR" dirty="0"/>
              <a:t>Como o GCP é da Google ,então temos uma gama de serviços Google que não estão dentro do GCP porém com alta interação com o mesmo; como é o caso do Data Studio (ferramenta para visualização e análise de dados), Google </a:t>
            </a:r>
            <a:r>
              <a:rPr lang="pt-BR" dirty="0" err="1"/>
              <a:t>Sheets</a:t>
            </a:r>
            <a:r>
              <a:rPr lang="pt-BR" dirty="0"/>
              <a:t> podemos importar uma planilha como tabela diretamente para o </a:t>
            </a:r>
            <a:r>
              <a:rPr lang="pt-BR" dirty="0" err="1"/>
              <a:t>BigQuery</a:t>
            </a:r>
            <a:r>
              <a:rPr lang="pt-BR" dirty="0"/>
              <a:t> por exemplo, enfim, são várias as possibilidades.</a:t>
            </a:r>
          </a:p>
          <a:p>
            <a:pPr marL="201168" lvl="1" indent="0">
              <a:buNone/>
            </a:pPr>
            <a:r>
              <a:rPr lang="pt-BR" dirty="0"/>
              <a:t>Não basta somente interação com os produtos da Google, é possível conectar dados do GCP no </a:t>
            </a:r>
            <a:r>
              <a:rPr lang="pt-BR" dirty="0" err="1"/>
              <a:t>PowerBI</a:t>
            </a:r>
            <a:r>
              <a:rPr lang="pt-BR" dirty="0"/>
              <a:t>, Tableau, </a:t>
            </a:r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Sense</a:t>
            </a:r>
            <a:r>
              <a:rPr lang="pt-BR" dirty="0"/>
              <a:t>... Também é possível puxar dados de um S3(serviço da AWS para armazenamento de dados) através de um </a:t>
            </a:r>
            <a:r>
              <a:rPr lang="pt-BR" dirty="0" err="1"/>
              <a:t>transfer</a:t>
            </a:r>
            <a:r>
              <a:rPr lang="pt-BR" dirty="0"/>
              <a:t>(recurso do </a:t>
            </a:r>
            <a:r>
              <a:rPr lang="pt-BR" dirty="0" err="1"/>
              <a:t>BigQuery</a:t>
            </a:r>
            <a:r>
              <a:rPr lang="pt-BR" dirty="0"/>
              <a:t>)por exemplo.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9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83" y="1105181"/>
            <a:ext cx="4390895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Considerações Finais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556FC1F5-4617-43CB-BD09-62615DE8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0338"/>
            <a:ext cx="10058400" cy="3231472"/>
          </a:xfrm>
        </p:spPr>
        <p:txBody>
          <a:bodyPr/>
          <a:lstStyle/>
          <a:p>
            <a:pPr marL="201168" lvl="1" indent="0">
              <a:buNone/>
            </a:pPr>
            <a:r>
              <a:rPr lang="pt-BR" dirty="0"/>
              <a:t>Meus projetos com o GCP: </a:t>
            </a:r>
          </a:p>
          <a:p>
            <a:pPr marL="201168" lvl="1" indent="0">
              <a:buNone/>
            </a:pPr>
            <a:r>
              <a:rPr lang="pt-BR" dirty="0"/>
              <a:t>	</a:t>
            </a:r>
          </a:p>
          <a:p>
            <a:pPr marL="201168" lvl="1" indent="0">
              <a:buNone/>
            </a:pPr>
            <a:r>
              <a:rPr lang="pt-BR" dirty="0"/>
              <a:t>	- INTEGRAÇÃO COM GOOGLE ADS (COMPOSER, AIRFLOW, CLOUDFUNCTION, PYTHON)</a:t>
            </a:r>
          </a:p>
          <a:p>
            <a:pPr marL="201168" lvl="1" indent="0">
              <a:buNone/>
            </a:pPr>
            <a:r>
              <a:rPr lang="pt-BR" dirty="0"/>
              <a:t>	- INTEGRAÇÃO COM GOOGLE MERCHANT (TRANSFER DE DADOS, BIGQUERY, TRATAMENTO DE DADOS ELT BASES BRONZE, SILVER E GOLD)</a:t>
            </a:r>
          </a:p>
          <a:p>
            <a:pPr marL="201168" lvl="1" indent="0">
              <a:buNone/>
            </a:pPr>
            <a:r>
              <a:rPr lang="pt-BR" dirty="0"/>
              <a:t>	- SISTEMA DE MONITORIA (INTEGRAÇÃO COM API DO FACEBOOK, CRIAÇÃO DE BOT, TABELA DE LOG, QUALIDADE DAS EXECUÇÕES)</a:t>
            </a:r>
          </a:p>
          <a:p>
            <a:pPr marL="201168" lvl="1" indent="0">
              <a:buNone/>
            </a:pPr>
            <a:r>
              <a:rPr lang="pt-BR" dirty="0"/>
              <a:t>	- PROJETO QUE ESTAVA INICIANDO... MIGRAÇÃO DE BASE DO SQL SERVER PRO GCP (COMPOSER, AIRFLOW, SQL) - ON PREMISSES X NUVEM(SAAS)</a:t>
            </a:r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5896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</TotalTime>
  <Words>593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 Unicode MS</vt:lpstr>
      <vt:lpstr>Calibri</vt:lpstr>
      <vt:lpstr>Calibri Light</vt:lpstr>
      <vt:lpstr>Retrospectiva</vt:lpstr>
      <vt:lpstr>Case 1 </vt:lpstr>
      <vt:lpstr>Google Cloud Platform (GCP)</vt:lpstr>
      <vt:lpstr>Apresentação do PowerPoint</vt:lpstr>
      <vt:lpstr>Principais serviços correspondente ao Case</vt:lpstr>
      <vt:lpstr>Principais serviços correspondente ao Case</vt:lpstr>
      <vt:lpstr>Considerações Finais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</dc:title>
  <dc:creator>Paulo Henrique Santos de Alcantara</dc:creator>
  <cp:lastModifiedBy>Paulo Henrique Santos de Alcantara</cp:lastModifiedBy>
  <cp:revision>17</cp:revision>
  <dcterms:created xsi:type="dcterms:W3CDTF">2023-03-31T13:04:21Z</dcterms:created>
  <dcterms:modified xsi:type="dcterms:W3CDTF">2023-03-31T18:18:51Z</dcterms:modified>
</cp:coreProperties>
</file>