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9"/>
  </p:notesMasterIdLst>
  <p:sldIdLst>
    <p:sldId id="256" r:id="rId2"/>
    <p:sldId id="262" r:id="rId3"/>
    <p:sldId id="263" r:id="rId4"/>
    <p:sldId id="260" r:id="rId5"/>
    <p:sldId id="273" r:id="rId6"/>
    <p:sldId id="274" r:id="rId7"/>
    <p:sldId id="275" r:id="rId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0"/>
    </p:embeddedFont>
    <p:embeddedFont>
      <p:font typeface="Cousine" panose="020B0604020202020204" charset="0"/>
      <p:regular r:id="rId11"/>
      <p:bold r:id="rId12"/>
      <p:italic r:id="rId13"/>
      <p:boldItalic r:id="rId14"/>
    </p:embeddedFont>
    <p:embeddedFont>
      <p:font typeface="Press Start 2P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D642BD-785A-4B08-8014-B10D3168E2E3}">
  <a:tblStyle styleId="{9BD642BD-785A-4B08-8014-B10D3168E2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48de5096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48de5096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9" name="Google Shape;2889;gd362d286f3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0" name="Google Shape;2890;gd362d286f3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0" name="Google Shape;3400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1" name="Google Shape;3401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3649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2696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0067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339250"/>
            <a:ext cx="77040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 i="1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35450" y="3513425"/>
            <a:ext cx="5273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1009765" y="4603501"/>
            <a:ext cx="15630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>
            <a:off x="7438624" y="4603501"/>
            <a:ext cx="9888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4"/>
          </p:nvPr>
        </p:nvSpPr>
        <p:spPr>
          <a:xfrm>
            <a:off x="718440" y="329088"/>
            <a:ext cx="13833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5"/>
          </p:nvPr>
        </p:nvSpPr>
        <p:spPr>
          <a:xfrm>
            <a:off x="6979624" y="329088"/>
            <a:ext cx="14478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BLANK_1_1_1_1_1_1_3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>
            <a:spLocks noGrp="1"/>
          </p:cNvSpPr>
          <p:nvPr>
            <p:ph type="title" hasCustomPrompt="1"/>
          </p:nvPr>
        </p:nvSpPr>
        <p:spPr>
          <a:xfrm>
            <a:off x="720000" y="2160543"/>
            <a:ext cx="228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9" name="Google Shape;289;p18"/>
          <p:cNvSpPr txBox="1">
            <a:spLocks noGrp="1"/>
          </p:cNvSpPr>
          <p:nvPr>
            <p:ph type="subTitle" idx="1"/>
          </p:nvPr>
        </p:nvSpPr>
        <p:spPr>
          <a:xfrm>
            <a:off x="720000" y="2988860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8"/>
          <p:cNvSpPr txBox="1">
            <a:spLocks noGrp="1"/>
          </p:cNvSpPr>
          <p:nvPr>
            <p:ph type="title" idx="2" hasCustomPrompt="1"/>
          </p:nvPr>
        </p:nvSpPr>
        <p:spPr>
          <a:xfrm>
            <a:off x="3429000" y="2160531"/>
            <a:ext cx="228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3"/>
          </p:nvPr>
        </p:nvSpPr>
        <p:spPr>
          <a:xfrm>
            <a:off x="3429000" y="2988831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title" idx="4" hasCustomPrompt="1"/>
          </p:nvPr>
        </p:nvSpPr>
        <p:spPr>
          <a:xfrm>
            <a:off x="6138000" y="2160531"/>
            <a:ext cx="228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5"/>
          </p:nvPr>
        </p:nvSpPr>
        <p:spPr>
          <a:xfrm>
            <a:off x="6138000" y="2988831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"/>
          <p:cNvSpPr/>
          <p:nvPr/>
        </p:nvSpPr>
        <p:spPr>
          <a:xfrm flipH="1">
            <a:off x="5879913" y="378850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0"/>
          <p:cNvSpPr/>
          <p:nvPr/>
        </p:nvSpPr>
        <p:spPr>
          <a:xfrm flipH="1">
            <a:off x="7520188" y="4796338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0"/>
          <p:cNvSpPr/>
          <p:nvPr/>
        </p:nvSpPr>
        <p:spPr>
          <a:xfrm flipH="1">
            <a:off x="863763" y="1892775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0"/>
          <p:cNvSpPr/>
          <p:nvPr/>
        </p:nvSpPr>
        <p:spPr>
          <a:xfrm flipH="1">
            <a:off x="1376338" y="62477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0"/>
          <p:cNvSpPr/>
          <p:nvPr/>
        </p:nvSpPr>
        <p:spPr>
          <a:xfrm flipH="1">
            <a:off x="6646488" y="624775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0"/>
          <p:cNvSpPr/>
          <p:nvPr/>
        </p:nvSpPr>
        <p:spPr>
          <a:xfrm flipH="1">
            <a:off x="8653238" y="2461500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0"/>
          <p:cNvSpPr/>
          <p:nvPr/>
        </p:nvSpPr>
        <p:spPr>
          <a:xfrm flipH="1">
            <a:off x="8263038" y="3053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0"/>
          <p:cNvSpPr/>
          <p:nvPr/>
        </p:nvSpPr>
        <p:spPr>
          <a:xfrm flipH="1">
            <a:off x="8306388" y="410387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0"/>
          <p:cNvSpPr/>
          <p:nvPr/>
        </p:nvSpPr>
        <p:spPr>
          <a:xfrm flipH="1">
            <a:off x="3593213" y="2318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0"/>
          <p:cNvSpPr/>
          <p:nvPr/>
        </p:nvSpPr>
        <p:spPr>
          <a:xfrm flipH="1">
            <a:off x="300825" y="813500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0"/>
          <p:cNvSpPr/>
          <p:nvPr/>
        </p:nvSpPr>
        <p:spPr>
          <a:xfrm flipH="1">
            <a:off x="353188" y="28746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0"/>
          <p:cNvSpPr/>
          <p:nvPr/>
        </p:nvSpPr>
        <p:spPr>
          <a:xfrm flipH="1">
            <a:off x="4270375" y="479635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/>
          <p:nvPr/>
        </p:nvSpPr>
        <p:spPr>
          <a:xfrm flipH="1">
            <a:off x="1743838" y="4796338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20"/>
          <p:cNvGrpSpPr/>
          <p:nvPr/>
        </p:nvGrpSpPr>
        <p:grpSpPr>
          <a:xfrm flipH="1">
            <a:off x="300825" y="4514375"/>
            <a:ext cx="178225" cy="178225"/>
            <a:chOff x="6772475" y="3811500"/>
            <a:chExt cx="178225" cy="178225"/>
          </a:xfrm>
        </p:grpSpPr>
        <p:sp>
          <p:nvSpPr>
            <p:cNvPr id="326" name="Google Shape;326;p20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20"/>
          <p:cNvGrpSpPr/>
          <p:nvPr/>
        </p:nvGrpSpPr>
        <p:grpSpPr>
          <a:xfrm flipH="1">
            <a:off x="8424000" y="957300"/>
            <a:ext cx="178225" cy="178225"/>
            <a:chOff x="6772475" y="3811500"/>
            <a:chExt cx="178225" cy="178225"/>
          </a:xfrm>
        </p:grpSpPr>
        <p:sp>
          <p:nvSpPr>
            <p:cNvPr id="332" name="Google Shape;332;p20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/>
          <p:nvPr/>
        </p:nvSpPr>
        <p:spPr>
          <a:xfrm>
            <a:off x="1825125" y="466500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6855925" y="4619588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3201025" y="4566750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8347425" y="3224975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344175" y="2204613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8321375" y="143477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3946225" y="531250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300825" y="3646675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6127600" y="3961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7853775" y="69542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8689275" y="32265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8844175" y="2498250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1"/>
          <p:cNvSpPr/>
          <p:nvPr/>
        </p:nvSpPr>
        <p:spPr>
          <a:xfrm>
            <a:off x="683250" y="449325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1"/>
          <p:cNvSpPr/>
          <p:nvPr/>
        </p:nvSpPr>
        <p:spPr>
          <a:xfrm>
            <a:off x="5940500" y="445142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21"/>
          <p:cNvGrpSpPr/>
          <p:nvPr/>
        </p:nvGrpSpPr>
        <p:grpSpPr>
          <a:xfrm>
            <a:off x="1976863" y="4797388"/>
            <a:ext cx="178225" cy="178225"/>
            <a:chOff x="6772475" y="3811500"/>
            <a:chExt cx="178225" cy="178225"/>
          </a:xfrm>
        </p:grpSpPr>
        <p:sp>
          <p:nvSpPr>
            <p:cNvPr id="353" name="Google Shape;353;p21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21"/>
          <p:cNvGrpSpPr/>
          <p:nvPr/>
        </p:nvGrpSpPr>
        <p:grpSpPr>
          <a:xfrm>
            <a:off x="374325" y="1330050"/>
            <a:ext cx="178225" cy="178225"/>
            <a:chOff x="6772475" y="3811500"/>
            <a:chExt cx="178225" cy="178225"/>
          </a:xfrm>
        </p:grpSpPr>
        <p:sp>
          <p:nvSpPr>
            <p:cNvPr id="359" name="Google Shape;359;p21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21"/>
          <p:cNvGrpSpPr/>
          <p:nvPr/>
        </p:nvGrpSpPr>
        <p:grpSpPr>
          <a:xfrm>
            <a:off x="226481" y="230381"/>
            <a:ext cx="654857" cy="545738"/>
            <a:chOff x="3098431" y="2820919"/>
            <a:chExt cx="654857" cy="545738"/>
          </a:xfrm>
        </p:grpSpPr>
        <p:sp>
          <p:nvSpPr>
            <p:cNvPr id="365" name="Google Shape;365;p21"/>
            <p:cNvSpPr/>
            <p:nvPr/>
          </p:nvSpPr>
          <p:spPr>
            <a:xfrm>
              <a:off x="3425859" y="3312053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3262154" y="3312053"/>
              <a:ext cx="54587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3480446" y="3257466"/>
              <a:ext cx="54550" cy="54605"/>
            </a:xfrm>
            <a:custGeom>
              <a:avLst/>
              <a:gdLst/>
              <a:ahLst/>
              <a:cxnLst/>
              <a:rect l="l" t="t" r="r" b="b"/>
              <a:pathLst>
                <a:path w="3018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3425859" y="325746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3371273" y="325746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3316723" y="325746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21" y="3021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3262154" y="3257466"/>
              <a:ext cx="54587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3207604" y="3257466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3480446" y="3202934"/>
              <a:ext cx="54550" cy="54550"/>
            </a:xfrm>
            <a:custGeom>
              <a:avLst/>
              <a:gdLst/>
              <a:ahLst/>
              <a:cxnLst/>
              <a:rect l="l" t="t" r="r" b="b"/>
              <a:pathLst>
                <a:path w="3018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3425859" y="3202934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3316723" y="3202934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3262154" y="3202934"/>
              <a:ext cx="54587" cy="54550"/>
            </a:xfrm>
            <a:custGeom>
              <a:avLst/>
              <a:gdLst/>
              <a:ahLst/>
              <a:cxnLst/>
              <a:rect l="l" t="t" r="r" b="b"/>
              <a:pathLst>
                <a:path w="3020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3207604" y="3202934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3535032" y="3148347"/>
              <a:ext cx="54550" cy="54605"/>
            </a:xfrm>
            <a:custGeom>
              <a:avLst/>
              <a:gdLst/>
              <a:ahLst/>
              <a:cxnLst/>
              <a:rect l="l" t="t" r="r" b="b"/>
              <a:pathLst>
                <a:path w="3018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3480446" y="3148347"/>
              <a:ext cx="54550" cy="54605"/>
            </a:xfrm>
            <a:custGeom>
              <a:avLst/>
              <a:gdLst/>
              <a:ahLst/>
              <a:cxnLst/>
              <a:rect l="l" t="t" r="r" b="b"/>
              <a:pathLst>
                <a:path w="3018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3425859" y="3148347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3371273" y="3148347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3316723" y="3148347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3262154" y="3148347"/>
              <a:ext cx="54587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3207604" y="3148347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3098431" y="3148347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3535032" y="3093761"/>
              <a:ext cx="54550" cy="54605"/>
            </a:xfrm>
            <a:custGeom>
              <a:avLst/>
              <a:gdLst/>
              <a:ahLst/>
              <a:cxnLst/>
              <a:rect l="l" t="t" r="r" b="b"/>
              <a:pathLst>
                <a:path w="3018" h="3021" extrusionOk="0">
                  <a:moveTo>
                    <a:pt x="0" y="1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3425859" y="3093761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3371273" y="3093761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1"/>
                  </a:moveTo>
                  <a:lnTo>
                    <a:pt x="1" y="3020"/>
                  </a:lnTo>
                  <a:lnTo>
                    <a:pt x="3020" y="3020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3262154" y="3093761"/>
              <a:ext cx="54587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3207604" y="3093761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3098431" y="3093761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1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3535032" y="3039228"/>
              <a:ext cx="54550" cy="54550"/>
            </a:xfrm>
            <a:custGeom>
              <a:avLst/>
              <a:gdLst/>
              <a:ahLst/>
              <a:cxnLst/>
              <a:rect l="l" t="t" r="r" b="b"/>
              <a:pathLst>
                <a:path w="3018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3480446" y="3039228"/>
              <a:ext cx="54550" cy="54550"/>
            </a:xfrm>
            <a:custGeom>
              <a:avLst/>
              <a:gdLst/>
              <a:ahLst/>
              <a:cxnLst/>
              <a:rect l="l" t="t" r="r" b="b"/>
              <a:pathLst>
                <a:path w="3018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3425859" y="3039228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3371273" y="3039228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3316723" y="3039228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3262154" y="3039228"/>
              <a:ext cx="54587" cy="54550"/>
            </a:xfrm>
            <a:custGeom>
              <a:avLst/>
              <a:gdLst/>
              <a:ahLst/>
              <a:cxnLst/>
              <a:rect l="l" t="t" r="r" b="b"/>
              <a:pathLst>
                <a:path w="3020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3207604" y="3039228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3153017" y="3039228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3098431" y="3039228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3698701" y="2984642"/>
              <a:ext cx="54586" cy="54587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3644151" y="2984642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3589565" y="2984642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3535032" y="2984642"/>
              <a:ext cx="54550" cy="54587"/>
            </a:xfrm>
            <a:custGeom>
              <a:avLst/>
              <a:gdLst/>
              <a:ahLst/>
              <a:cxnLst/>
              <a:rect l="l" t="t" r="r" b="b"/>
              <a:pathLst>
                <a:path w="3018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3480446" y="2984642"/>
              <a:ext cx="54550" cy="54587"/>
            </a:xfrm>
            <a:custGeom>
              <a:avLst/>
              <a:gdLst/>
              <a:ahLst/>
              <a:cxnLst/>
              <a:rect l="l" t="t" r="r" b="b"/>
              <a:pathLst>
                <a:path w="3018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3425859" y="2984642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3371273" y="2984642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3316723" y="2984642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3262154" y="2984642"/>
              <a:ext cx="54587" cy="54587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3207604" y="2984642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3153017" y="2984642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3589565" y="2930055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3425859" y="2930055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3371273" y="2930055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3207604" y="2930055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3589565" y="2875505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3207604" y="2875505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3644151" y="2820919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3589565" y="2820919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21" y="3021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3535032" y="2820919"/>
              <a:ext cx="54550" cy="54605"/>
            </a:xfrm>
            <a:custGeom>
              <a:avLst/>
              <a:gdLst/>
              <a:ahLst/>
              <a:cxnLst/>
              <a:rect l="l" t="t" r="r" b="b"/>
              <a:pathLst>
                <a:path w="3018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3262154" y="2820919"/>
              <a:ext cx="54587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3207604" y="2820919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3153017" y="2820919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21"/>
          <p:cNvGrpSpPr/>
          <p:nvPr/>
        </p:nvGrpSpPr>
        <p:grpSpPr>
          <a:xfrm>
            <a:off x="8138440" y="4299019"/>
            <a:ext cx="818581" cy="600289"/>
            <a:chOff x="5179315" y="2820919"/>
            <a:chExt cx="818581" cy="600289"/>
          </a:xfrm>
        </p:grpSpPr>
        <p:sp>
          <p:nvSpPr>
            <p:cNvPr id="425" name="Google Shape;425;p21"/>
            <p:cNvSpPr/>
            <p:nvPr/>
          </p:nvSpPr>
          <p:spPr>
            <a:xfrm>
              <a:off x="5561330" y="3366639"/>
              <a:ext cx="54550" cy="54568"/>
            </a:xfrm>
            <a:custGeom>
              <a:avLst/>
              <a:gdLst/>
              <a:ahLst/>
              <a:cxnLst/>
              <a:rect l="l" t="t" r="r" b="b"/>
              <a:pathLst>
                <a:path w="3018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5834154" y="3312053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19" y="3021"/>
                  </a:lnTo>
                  <a:lnTo>
                    <a:pt x="301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5615863" y="3312053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21" y="3021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5561330" y="3312053"/>
              <a:ext cx="54550" cy="54605"/>
            </a:xfrm>
            <a:custGeom>
              <a:avLst/>
              <a:gdLst/>
              <a:ahLst/>
              <a:cxnLst/>
              <a:rect l="l" t="t" r="r" b="b"/>
              <a:pathLst>
                <a:path w="3018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5506744" y="3312053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5288452" y="3312053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5779586" y="3257466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5670449" y="325746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21" y="3021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5615863" y="325746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21" y="3021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5561330" y="3257466"/>
              <a:ext cx="54550" cy="54605"/>
            </a:xfrm>
            <a:custGeom>
              <a:avLst/>
              <a:gdLst/>
              <a:ahLst/>
              <a:cxnLst/>
              <a:rect l="l" t="t" r="r" b="b"/>
              <a:pathLst>
                <a:path w="3018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5506744" y="325746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5452157" y="325746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5343038" y="3257466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725036" y="3202934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5670449" y="3202934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615863" y="3202934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5561330" y="3202934"/>
              <a:ext cx="54550" cy="54550"/>
            </a:xfrm>
            <a:custGeom>
              <a:avLst/>
              <a:gdLst/>
              <a:ahLst/>
              <a:cxnLst/>
              <a:rect l="l" t="t" r="r" b="b"/>
              <a:pathLst>
                <a:path w="3018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5506744" y="3202934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5452157" y="3202934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5397607" y="3202934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5725036" y="3148347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5670449" y="3148347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5452157" y="3148347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5397607" y="3148347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5834154" y="3093761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0"/>
                  </a:lnTo>
                  <a:lnTo>
                    <a:pt x="3019" y="3020"/>
                  </a:lnTo>
                  <a:lnTo>
                    <a:pt x="301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5779586" y="3093761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5725036" y="3093761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5670449" y="3093761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1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5561330" y="3093761"/>
              <a:ext cx="54550" cy="54605"/>
            </a:xfrm>
            <a:custGeom>
              <a:avLst/>
              <a:gdLst/>
              <a:ahLst/>
              <a:cxnLst/>
              <a:rect l="l" t="t" r="r" b="b"/>
              <a:pathLst>
                <a:path w="3018" h="3021" extrusionOk="0">
                  <a:moveTo>
                    <a:pt x="0" y="1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5452157" y="3093761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5397607" y="3093761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5343038" y="3093761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5288452" y="3093761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5834154" y="3039228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9" y="3018"/>
                  </a:lnTo>
                  <a:lnTo>
                    <a:pt x="301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5779586" y="3041000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5725036" y="3041000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5670449" y="3041000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21" y="3021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5615863" y="3041000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21" y="3021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5561330" y="3041000"/>
              <a:ext cx="54550" cy="54605"/>
            </a:xfrm>
            <a:custGeom>
              <a:avLst/>
              <a:gdLst/>
              <a:ahLst/>
              <a:cxnLst/>
              <a:rect l="l" t="t" r="r" b="b"/>
              <a:pathLst>
                <a:path w="3018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5506744" y="3041000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5452157" y="3041000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5397607" y="3041000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5343038" y="3041000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5288452" y="3041000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5943291" y="2984642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5888705" y="2984642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5834154" y="2984642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9" y="3020"/>
                  </a:lnTo>
                  <a:lnTo>
                    <a:pt x="301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5779586" y="2984642"/>
              <a:ext cx="54586" cy="54587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5725036" y="2984642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5615863" y="2984642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5561330" y="2984642"/>
              <a:ext cx="54550" cy="54587"/>
            </a:xfrm>
            <a:custGeom>
              <a:avLst/>
              <a:gdLst/>
              <a:ahLst/>
              <a:cxnLst/>
              <a:rect l="l" t="t" r="r" b="b"/>
              <a:pathLst>
                <a:path w="3018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5397607" y="2984642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5343038" y="2984642"/>
              <a:ext cx="54586" cy="54587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5288452" y="2984642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5233902" y="2984642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5179315" y="2984642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5943291" y="2930055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5888705" y="2930055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5834154" y="2930055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19" y="3020"/>
                  </a:lnTo>
                  <a:lnTo>
                    <a:pt x="301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5725036" y="2930055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5615863" y="2930055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5561330" y="2930055"/>
              <a:ext cx="54550" cy="54605"/>
            </a:xfrm>
            <a:custGeom>
              <a:avLst/>
              <a:gdLst/>
              <a:ahLst/>
              <a:cxnLst/>
              <a:rect l="l" t="t" r="r" b="b"/>
              <a:pathLst>
                <a:path w="3018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5397607" y="2930055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5288452" y="2930055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5233902" y="2930055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5179315" y="2930055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5888705" y="2875505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5725036" y="2875505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5670449" y="2875505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5615863" y="2875505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5561330" y="2875505"/>
              <a:ext cx="54550" cy="54568"/>
            </a:xfrm>
            <a:custGeom>
              <a:avLst/>
              <a:gdLst/>
              <a:ahLst/>
              <a:cxnLst/>
              <a:rect l="l" t="t" r="r" b="b"/>
              <a:pathLst>
                <a:path w="3018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5506744" y="2875505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5452157" y="2875505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5397607" y="2875505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5233902" y="2875505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5779586" y="2820919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5725036" y="2820919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5670449" y="2820919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21" y="3021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5452157" y="2820919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5397607" y="2820919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5343038" y="2820919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21"/>
          <p:cNvGrpSpPr/>
          <p:nvPr/>
        </p:nvGrpSpPr>
        <p:grpSpPr>
          <a:xfrm>
            <a:off x="3945738" y="4442088"/>
            <a:ext cx="1252525" cy="322800"/>
            <a:chOff x="3946225" y="4442088"/>
            <a:chExt cx="1252525" cy="322800"/>
          </a:xfrm>
        </p:grpSpPr>
        <p:grpSp>
          <p:nvGrpSpPr>
            <p:cNvPr id="507" name="Google Shape;507;p21"/>
            <p:cNvGrpSpPr/>
            <p:nvPr/>
          </p:nvGrpSpPr>
          <p:grpSpPr>
            <a:xfrm>
              <a:off x="4386225" y="4442088"/>
              <a:ext cx="372525" cy="322800"/>
              <a:chOff x="4386225" y="4090138"/>
              <a:chExt cx="372525" cy="322800"/>
            </a:xfrm>
          </p:grpSpPr>
          <p:sp>
            <p:nvSpPr>
              <p:cNvPr id="508" name="Google Shape;508;p21"/>
              <p:cNvSpPr/>
              <p:nvPr/>
            </p:nvSpPr>
            <p:spPr>
              <a:xfrm>
                <a:off x="471797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1"/>
              <p:cNvSpPr/>
              <p:nvPr/>
            </p:nvSpPr>
            <p:spPr>
              <a:xfrm>
                <a:off x="4551150" y="4371213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1"/>
              <p:cNvSpPr/>
              <p:nvPr/>
            </p:nvSpPr>
            <p:spPr>
              <a:xfrm>
                <a:off x="4426975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>
                <a:off x="4592850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1"/>
              <p:cNvSpPr/>
              <p:nvPr/>
            </p:nvSpPr>
            <p:spPr>
              <a:xfrm>
                <a:off x="4634550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1"/>
              <p:cNvSpPr/>
              <p:nvPr/>
            </p:nvSpPr>
            <p:spPr>
              <a:xfrm>
                <a:off x="4467725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>
                <a:off x="4467725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1"/>
              <p:cNvSpPr/>
              <p:nvPr/>
            </p:nvSpPr>
            <p:spPr>
              <a:xfrm>
                <a:off x="4634550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1"/>
              <p:cNvSpPr/>
              <p:nvPr/>
            </p:nvSpPr>
            <p:spPr>
              <a:xfrm>
                <a:off x="4551150" y="4173563"/>
                <a:ext cx="41725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1" extrusionOk="0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1"/>
              <p:cNvSpPr/>
              <p:nvPr/>
            </p:nvSpPr>
            <p:spPr>
              <a:xfrm>
                <a:off x="442697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1"/>
              <p:cNvSpPr/>
              <p:nvPr/>
            </p:nvSpPr>
            <p:spPr>
              <a:xfrm>
                <a:off x="45094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1"/>
              <p:cNvSpPr/>
              <p:nvPr/>
            </p:nvSpPr>
            <p:spPr>
              <a:xfrm>
                <a:off x="446773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>
                <a:off x="455162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1"/>
              <p:cNvSpPr/>
              <p:nvPr/>
            </p:nvSpPr>
            <p:spPr>
              <a:xfrm>
                <a:off x="463410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1"/>
              <p:cNvSpPr/>
              <p:nvPr/>
            </p:nvSpPr>
            <p:spPr>
              <a:xfrm>
                <a:off x="459238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>
                <a:off x="46753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1"/>
              <p:cNvSpPr/>
              <p:nvPr/>
            </p:nvSpPr>
            <p:spPr>
              <a:xfrm>
                <a:off x="471797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1"/>
              <p:cNvSpPr/>
              <p:nvPr/>
            </p:nvSpPr>
            <p:spPr>
              <a:xfrm>
                <a:off x="438622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>
                <a:off x="438622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>
                <a:off x="450945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446773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1"/>
              <p:cNvSpPr/>
              <p:nvPr/>
            </p:nvSpPr>
            <p:spPr>
              <a:xfrm>
                <a:off x="4551625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1"/>
              <p:cNvSpPr/>
              <p:nvPr/>
            </p:nvSpPr>
            <p:spPr>
              <a:xfrm>
                <a:off x="463410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459238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>
                <a:off x="4509450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4551625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4592388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" name="Google Shape;535;p21"/>
            <p:cNvGrpSpPr/>
            <p:nvPr/>
          </p:nvGrpSpPr>
          <p:grpSpPr>
            <a:xfrm>
              <a:off x="4826225" y="4442088"/>
              <a:ext cx="372525" cy="322800"/>
              <a:chOff x="4826225" y="4090138"/>
              <a:chExt cx="372525" cy="322800"/>
            </a:xfrm>
          </p:grpSpPr>
          <p:sp>
            <p:nvSpPr>
              <p:cNvPr id="536" name="Google Shape;536;p21"/>
              <p:cNvSpPr/>
              <p:nvPr/>
            </p:nvSpPr>
            <p:spPr>
              <a:xfrm>
                <a:off x="515797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1"/>
              <p:cNvSpPr/>
              <p:nvPr/>
            </p:nvSpPr>
            <p:spPr>
              <a:xfrm>
                <a:off x="4991150" y="4371213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1"/>
              <p:cNvSpPr/>
              <p:nvPr/>
            </p:nvSpPr>
            <p:spPr>
              <a:xfrm>
                <a:off x="4866975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1"/>
              <p:cNvSpPr/>
              <p:nvPr/>
            </p:nvSpPr>
            <p:spPr>
              <a:xfrm>
                <a:off x="5032850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1"/>
              <p:cNvSpPr/>
              <p:nvPr/>
            </p:nvSpPr>
            <p:spPr>
              <a:xfrm>
                <a:off x="5074550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1"/>
              <p:cNvSpPr/>
              <p:nvPr/>
            </p:nvSpPr>
            <p:spPr>
              <a:xfrm>
                <a:off x="4907725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1"/>
              <p:cNvSpPr/>
              <p:nvPr/>
            </p:nvSpPr>
            <p:spPr>
              <a:xfrm>
                <a:off x="4991150" y="4173563"/>
                <a:ext cx="41725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1" extrusionOk="0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1"/>
              <p:cNvSpPr/>
              <p:nvPr/>
            </p:nvSpPr>
            <p:spPr>
              <a:xfrm>
                <a:off x="486697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1"/>
              <p:cNvSpPr/>
              <p:nvPr/>
            </p:nvSpPr>
            <p:spPr>
              <a:xfrm>
                <a:off x="51153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1"/>
              <p:cNvSpPr/>
              <p:nvPr/>
            </p:nvSpPr>
            <p:spPr>
              <a:xfrm>
                <a:off x="515797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1"/>
              <p:cNvSpPr/>
              <p:nvPr/>
            </p:nvSpPr>
            <p:spPr>
              <a:xfrm>
                <a:off x="482622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1"/>
              <p:cNvSpPr/>
              <p:nvPr/>
            </p:nvSpPr>
            <p:spPr>
              <a:xfrm>
                <a:off x="482622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1"/>
              <p:cNvSpPr/>
              <p:nvPr/>
            </p:nvSpPr>
            <p:spPr>
              <a:xfrm>
                <a:off x="490773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1"/>
              <p:cNvSpPr/>
              <p:nvPr/>
            </p:nvSpPr>
            <p:spPr>
              <a:xfrm>
                <a:off x="507410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949450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1"/>
              <p:cNvSpPr/>
              <p:nvPr/>
            </p:nvSpPr>
            <p:spPr>
              <a:xfrm>
                <a:off x="5032388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1"/>
              <p:cNvSpPr/>
              <p:nvPr/>
            </p:nvSpPr>
            <p:spPr>
              <a:xfrm>
                <a:off x="5074550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4907725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4" name="Google Shape;554;p21"/>
            <p:cNvGrpSpPr/>
            <p:nvPr/>
          </p:nvGrpSpPr>
          <p:grpSpPr>
            <a:xfrm>
              <a:off x="3946225" y="4442088"/>
              <a:ext cx="372525" cy="322800"/>
              <a:chOff x="3946225" y="4090138"/>
              <a:chExt cx="372525" cy="322800"/>
            </a:xfrm>
          </p:grpSpPr>
          <p:sp>
            <p:nvSpPr>
              <p:cNvPr id="555" name="Google Shape;555;p21"/>
              <p:cNvSpPr/>
              <p:nvPr/>
            </p:nvSpPr>
            <p:spPr>
              <a:xfrm>
                <a:off x="427797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1"/>
              <p:cNvSpPr/>
              <p:nvPr/>
            </p:nvSpPr>
            <p:spPr>
              <a:xfrm>
                <a:off x="4111150" y="4371213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1"/>
              <p:cNvSpPr/>
              <p:nvPr/>
            </p:nvSpPr>
            <p:spPr>
              <a:xfrm>
                <a:off x="3986975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1"/>
              <p:cNvSpPr/>
              <p:nvPr/>
            </p:nvSpPr>
            <p:spPr>
              <a:xfrm>
                <a:off x="4152850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1"/>
              <p:cNvSpPr/>
              <p:nvPr/>
            </p:nvSpPr>
            <p:spPr>
              <a:xfrm>
                <a:off x="4194550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1"/>
              <p:cNvSpPr/>
              <p:nvPr/>
            </p:nvSpPr>
            <p:spPr>
              <a:xfrm>
                <a:off x="4027725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1"/>
              <p:cNvSpPr/>
              <p:nvPr/>
            </p:nvSpPr>
            <p:spPr>
              <a:xfrm>
                <a:off x="4027725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1"/>
              <p:cNvSpPr/>
              <p:nvPr/>
            </p:nvSpPr>
            <p:spPr>
              <a:xfrm>
                <a:off x="4194550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1"/>
              <p:cNvSpPr/>
              <p:nvPr/>
            </p:nvSpPr>
            <p:spPr>
              <a:xfrm>
                <a:off x="4111150" y="4173563"/>
                <a:ext cx="41725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1" extrusionOk="0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1"/>
              <p:cNvSpPr/>
              <p:nvPr/>
            </p:nvSpPr>
            <p:spPr>
              <a:xfrm>
                <a:off x="398697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1"/>
              <p:cNvSpPr/>
              <p:nvPr/>
            </p:nvSpPr>
            <p:spPr>
              <a:xfrm>
                <a:off x="40694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>
                <a:off x="402773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1"/>
              <p:cNvSpPr/>
              <p:nvPr/>
            </p:nvSpPr>
            <p:spPr>
              <a:xfrm>
                <a:off x="411162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1"/>
              <p:cNvSpPr/>
              <p:nvPr/>
            </p:nvSpPr>
            <p:spPr>
              <a:xfrm>
                <a:off x="419410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415238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1"/>
              <p:cNvSpPr/>
              <p:nvPr/>
            </p:nvSpPr>
            <p:spPr>
              <a:xfrm>
                <a:off x="42353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1"/>
              <p:cNvSpPr/>
              <p:nvPr/>
            </p:nvSpPr>
            <p:spPr>
              <a:xfrm>
                <a:off x="427797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>
                <a:off x="394622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1"/>
              <p:cNvSpPr/>
              <p:nvPr/>
            </p:nvSpPr>
            <p:spPr>
              <a:xfrm>
                <a:off x="394622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1"/>
              <p:cNvSpPr/>
              <p:nvPr/>
            </p:nvSpPr>
            <p:spPr>
              <a:xfrm>
                <a:off x="406945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1"/>
              <p:cNvSpPr/>
              <p:nvPr/>
            </p:nvSpPr>
            <p:spPr>
              <a:xfrm>
                <a:off x="402773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1"/>
              <p:cNvSpPr/>
              <p:nvPr/>
            </p:nvSpPr>
            <p:spPr>
              <a:xfrm>
                <a:off x="4111625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1"/>
              <p:cNvSpPr/>
              <p:nvPr/>
            </p:nvSpPr>
            <p:spPr>
              <a:xfrm>
                <a:off x="419410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1"/>
              <p:cNvSpPr/>
              <p:nvPr/>
            </p:nvSpPr>
            <p:spPr>
              <a:xfrm>
                <a:off x="415238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1"/>
              <p:cNvSpPr/>
              <p:nvPr/>
            </p:nvSpPr>
            <p:spPr>
              <a:xfrm>
                <a:off x="4069450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>
                <a:off x="4111625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1"/>
              <p:cNvSpPr/>
              <p:nvPr/>
            </p:nvSpPr>
            <p:spPr>
              <a:xfrm>
                <a:off x="4152388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1"/>
              <p:cNvSpPr/>
              <p:nvPr/>
            </p:nvSpPr>
            <p:spPr>
              <a:xfrm>
                <a:off x="3986975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1"/>
              <p:cNvSpPr/>
              <p:nvPr/>
            </p:nvSpPr>
            <p:spPr>
              <a:xfrm>
                <a:off x="4069450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1"/>
              <p:cNvSpPr/>
              <p:nvPr/>
            </p:nvSpPr>
            <p:spPr>
              <a:xfrm>
                <a:off x="4027738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1"/>
              <p:cNvSpPr/>
              <p:nvPr/>
            </p:nvSpPr>
            <p:spPr>
              <a:xfrm>
                <a:off x="4111625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1"/>
              <p:cNvSpPr/>
              <p:nvPr/>
            </p:nvSpPr>
            <p:spPr>
              <a:xfrm>
                <a:off x="4194100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1"/>
              <p:cNvSpPr/>
              <p:nvPr/>
            </p:nvSpPr>
            <p:spPr>
              <a:xfrm>
                <a:off x="4152388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1"/>
              <p:cNvSpPr/>
              <p:nvPr/>
            </p:nvSpPr>
            <p:spPr>
              <a:xfrm>
                <a:off x="4235350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1"/>
              <p:cNvSpPr/>
              <p:nvPr/>
            </p:nvSpPr>
            <p:spPr>
              <a:xfrm>
                <a:off x="3986975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4069450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4027738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4111625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1"/>
              <p:cNvSpPr/>
              <p:nvPr/>
            </p:nvSpPr>
            <p:spPr>
              <a:xfrm>
                <a:off x="4194100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1"/>
              <p:cNvSpPr/>
              <p:nvPr/>
            </p:nvSpPr>
            <p:spPr>
              <a:xfrm>
                <a:off x="4152388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1"/>
              <p:cNvSpPr/>
              <p:nvPr/>
            </p:nvSpPr>
            <p:spPr>
              <a:xfrm>
                <a:off x="4235350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1"/>
              <p:cNvSpPr/>
              <p:nvPr/>
            </p:nvSpPr>
            <p:spPr>
              <a:xfrm>
                <a:off x="4027738" y="413181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1"/>
              <p:cNvSpPr/>
              <p:nvPr/>
            </p:nvSpPr>
            <p:spPr>
              <a:xfrm>
                <a:off x="4194100" y="413181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719999" y="1535800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i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4374874" y="1535800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i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720000" y="1879000"/>
            <a:ext cx="2743200" cy="14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4374875" y="1879000"/>
            <a:ext cx="2743200" cy="14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2727300" y="378850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555350" y="249825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344175" y="3053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300825" y="410387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6245025" y="29442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8513125" y="306285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3233138" y="46941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7156200" y="473930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720000" y="1346925"/>
            <a:ext cx="4253400" cy="27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pen Sans"/>
              <a:buChar char="●"/>
              <a:defRPr sz="1100">
                <a:solidFill>
                  <a:schemeClr val="accent3"/>
                </a:solidFill>
              </a:defRPr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pen Sans"/>
              <a:buChar char="○"/>
              <a:defRPr sz="1100">
                <a:solidFill>
                  <a:schemeClr val="accent3"/>
                </a:solidFill>
              </a:defRPr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pen Sans"/>
              <a:buChar char="■"/>
              <a:defRPr sz="1100">
                <a:solidFill>
                  <a:schemeClr val="accent3"/>
                </a:solidFill>
              </a:defRPr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pen Sans"/>
              <a:buChar char="●"/>
              <a:defRPr sz="1100">
                <a:solidFill>
                  <a:schemeClr val="accent3"/>
                </a:solidFill>
              </a:defRPr>
            </a:lvl4pPr>
            <a:lvl5pPr marL="2286000" lvl="4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pen Sans"/>
              <a:buChar char="○"/>
              <a:defRPr sz="1100">
                <a:solidFill>
                  <a:schemeClr val="accent3"/>
                </a:solidFill>
              </a:defRPr>
            </a:lvl5pPr>
            <a:lvl6pPr marL="2743200" lvl="5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pen Sans"/>
              <a:buChar char="■"/>
              <a:defRPr sz="1100">
                <a:solidFill>
                  <a:schemeClr val="accent3"/>
                </a:solidFill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pen Sans"/>
              <a:buChar char="●"/>
              <a:defRPr sz="1100">
                <a:solidFill>
                  <a:schemeClr val="accent3"/>
                </a:solidFill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pen Sans"/>
              <a:buChar char="○"/>
              <a:defRPr sz="1100">
                <a:solidFill>
                  <a:schemeClr val="accent3"/>
                </a:solidFill>
              </a:defRPr>
            </a:lvl8pPr>
            <a:lvl9pPr marL="4114800" lvl="8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pen Sans"/>
              <a:buChar char="■"/>
              <a:defRPr sz="1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>
            <a:spLocks noGrp="1"/>
          </p:cNvSpPr>
          <p:nvPr>
            <p:ph type="pic" idx="2"/>
          </p:nvPr>
        </p:nvSpPr>
        <p:spPr>
          <a:xfrm>
            <a:off x="5296475" y="1426587"/>
            <a:ext cx="2606700" cy="26067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7"/>
          <p:cNvSpPr/>
          <p:nvPr/>
        </p:nvSpPr>
        <p:spPr>
          <a:xfrm>
            <a:off x="6703525" y="4619588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2160650" y="28320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/>
          <p:nvPr/>
        </p:nvSpPr>
        <p:spPr>
          <a:xfrm>
            <a:off x="300825" y="3646675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6334500" y="378850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8549975" y="125655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344175" y="1976013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848300" y="1818750"/>
            <a:ext cx="2197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i="1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2" hasCustomPrompt="1"/>
          </p:nvPr>
        </p:nvSpPr>
        <p:spPr>
          <a:xfrm>
            <a:off x="1338800" y="1459225"/>
            <a:ext cx="12162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4"/>
          <p:cNvSpPr txBox="1">
            <a:spLocks noGrp="1"/>
          </p:cNvSpPr>
          <p:nvPr>
            <p:ph type="subTitle" idx="1"/>
          </p:nvPr>
        </p:nvSpPr>
        <p:spPr>
          <a:xfrm>
            <a:off x="848300" y="2278151"/>
            <a:ext cx="2197200" cy="14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3"/>
          </p:nvPr>
        </p:nvSpPr>
        <p:spPr>
          <a:xfrm>
            <a:off x="3459450" y="1818750"/>
            <a:ext cx="2225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i="1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title" idx="4" hasCustomPrompt="1"/>
          </p:nvPr>
        </p:nvSpPr>
        <p:spPr>
          <a:xfrm>
            <a:off x="3964800" y="1459225"/>
            <a:ext cx="12144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4"/>
          <p:cNvSpPr txBox="1">
            <a:spLocks noGrp="1"/>
          </p:cNvSpPr>
          <p:nvPr>
            <p:ph type="subTitle" idx="5"/>
          </p:nvPr>
        </p:nvSpPr>
        <p:spPr>
          <a:xfrm>
            <a:off x="3459450" y="2278150"/>
            <a:ext cx="2225100" cy="14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title" idx="6"/>
          </p:nvPr>
        </p:nvSpPr>
        <p:spPr>
          <a:xfrm>
            <a:off x="6098500" y="1818750"/>
            <a:ext cx="2197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i="1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7" hasCustomPrompt="1"/>
          </p:nvPr>
        </p:nvSpPr>
        <p:spPr>
          <a:xfrm>
            <a:off x="6589000" y="1459225"/>
            <a:ext cx="12162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8"/>
          </p:nvPr>
        </p:nvSpPr>
        <p:spPr>
          <a:xfrm>
            <a:off x="6098500" y="2278150"/>
            <a:ext cx="2197200" cy="14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 idx="9"/>
          </p:nvPr>
        </p:nvSpPr>
        <p:spPr>
          <a:xfrm>
            <a:off x="720000" y="539998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13"/>
          </p:nvPr>
        </p:nvSpPr>
        <p:spPr>
          <a:xfrm>
            <a:off x="1009765" y="4603501"/>
            <a:ext cx="15630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subTitle" idx="14"/>
          </p:nvPr>
        </p:nvSpPr>
        <p:spPr>
          <a:xfrm>
            <a:off x="7438624" y="4603501"/>
            <a:ext cx="9888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1905700" y="318675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505575" y="2120713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344175" y="7625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300825" y="3646675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8387250" y="2352375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8639525" y="3720175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14"/>
          <p:cNvGrpSpPr/>
          <p:nvPr/>
        </p:nvGrpSpPr>
        <p:grpSpPr>
          <a:xfrm>
            <a:off x="3946225" y="4442088"/>
            <a:ext cx="1252525" cy="322800"/>
            <a:chOff x="3946225" y="4442088"/>
            <a:chExt cx="1252525" cy="322800"/>
          </a:xfrm>
        </p:grpSpPr>
        <p:grpSp>
          <p:nvGrpSpPr>
            <p:cNvPr id="135" name="Google Shape;135;p14"/>
            <p:cNvGrpSpPr/>
            <p:nvPr/>
          </p:nvGrpSpPr>
          <p:grpSpPr>
            <a:xfrm>
              <a:off x="4386225" y="4442088"/>
              <a:ext cx="372525" cy="322800"/>
              <a:chOff x="4386225" y="4090138"/>
              <a:chExt cx="372525" cy="322800"/>
            </a:xfrm>
          </p:grpSpPr>
          <p:sp>
            <p:nvSpPr>
              <p:cNvPr id="136" name="Google Shape;136;p14"/>
              <p:cNvSpPr/>
              <p:nvPr/>
            </p:nvSpPr>
            <p:spPr>
              <a:xfrm>
                <a:off x="471797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4551150" y="4371213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4426975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4592850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4634550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4467725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4467725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4"/>
              <p:cNvSpPr/>
              <p:nvPr/>
            </p:nvSpPr>
            <p:spPr>
              <a:xfrm>
                <a:off x="4634550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4551150" y="4173563"/>
                <a:ext cx="41725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1" extrusionOk="0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442697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45094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446773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4"/>
              <p:cNvSpPr/>
              <p:nvPr/>
            </p:nvSpPr>
            <p:spPr>
              <a:xfrm>
                <a:off x="455162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4"/>
              <p:cNvSpPr/>
              <p:nvPr/>
            </p:nvSpPr>
            <p:spPr>
              <a:xfrm>
                <a:off x="463410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459238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46753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471797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438622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4"/>
              <p:cNvSpPr/>
              <p:nvPr/>
            </p:nvSpPr>
            <p:spPr>
              <a:xfrm>
                <a:off x="438622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4"/>
              <p:cNvSpPr/>
              <p:nvPr/>
            </p:nvSpPr>
            <p:spPr>
              <a:xfrm>
                <a:off x="450945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446773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4551625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463410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459238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>
                <a:off x="4509450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>
                <a:off x="4551625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4"/>
              <p:cNvSpPr/>
              <p:nvPr/>
            </p:nvSpPr>
            <p:spPr>
              <a:xfrm>
                <a:off x="4592388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4"/>
            <p:cNvGrpSpPr/>
            <p:nvPr/>
          </p:nvGrpSpPr>
          <p:grpSpPr>
            <a:xfrm>
              <a:off x="4826225" y="4442088"/>
              <a:ext cx="372525" cy="322800"/>
              <a:chOff x="4826225" y="4090138"/>
              <a:chExt cx="372525" cy="322800"/>
            </a:xfrm>
          </p:grpSpPr>
          <p:sp>
            <p:nvSpPr>
              <p:cNvPr id="164" name="Google Shape;164;p14"/>
              <p:cNvSpPr/>
              <p:nvPr/>
            </p:nvSpPr>
            <p:spPr>
              <a:xfrm>
                <a:off x="515797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4991150" y="4371213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4866975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4"/>
              <p:cNvSpPr/>
              <p:nvPr/>
            </p:nvSpPr>
            <p:spPr>
              <a:xfrm>
                <a:off x="5032850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5074550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4907725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4991150" y="4173563"/>
                <a:ext cx="41725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1" extrusionOk="0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486697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51153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515797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4"/>
              <p:cNvSpPr/>
              <p:nvPr/>
            </p:nvSpPr>
            <p:spPr>
              <a:xfrm>
                <a:off x="482622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4"/>
              <p:cNvSpPr/>
              <p:nvPr/>
            </p:nvSpPr>
            <p:spPr>
              <a:xfrm>
                <a:off x="482622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4"/>
              <p:cNvSpPr/>
              <p:nvPr/>
            </p:nvSpPr>
            <p:spPr>
              <a:xfrm>
                <a:off x="490773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4"/>
              <p:cNvSpPr/>
              <p:nvPr/>
            </p:nvSpPr>
            <p:spPr>
              <a:xfrm>
                <a:off x="507410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4"/>
              <p:cNvSpPr/>
              <p:nvPr/>
            </p:nvSpPr>
            <p:spPr>
              <a:xfrm>
                <a:off x="4949450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4"/>
              <p:cNvSpPr/>
              <p:nvPr/>
            </p:nvSpPr>
            <p:spPr>
              <a:xfrm>
                <a:off x="5032388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4"/>
              <p:cNvSpPr/>
              <p:nvPr/>
            </p:nvSpPr>
            <p:spPr>
              <a:xfrm>
                <a:off x="5074550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4"/>
              <p:cNvSpPr/>
              <p:nvPr/>
            </p:nvSpPr>
            <p:spPr>
              <a:xfrm>
                <a:off x="4907725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" name="Google Shape;182;p14"/>
            <p:cNvGrpSpPr/>
            <p:nvPr/>
          </p:nvGrpSpPr>
          <p:grpSpPr>
            <a:xfrm>
              <a:off x="3946225" y="4442088"/>
              <a:ext cx="372525" cy="322800"/>
              <a:chOff x="3946225" y="4090138"/>
              <a:chExt cx="372525" cy="322800"/>
            </a:xfrm>
          </p:grpSpPr>
          <p:sp>
            <p:nvSpPr>
              <p:cNvPr id="183" name="Google Shape;183;p14"/>
              <p:cNvSpPr/>
              <p:nvPr/>
            </p:nvSpPr>
            <p:spPr>
              <a:xfrm>
                <a:off x="427797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4"/>
              <p:cNvSpPr/>
              <p:nvPr/>
            </p:nvSpPr>
            <p:spPr>
              <a:xfrm>
                <a:off x="4111150" y="4371213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4"/>
              <p:cNvSpPr/>
              <p:nvPr/>
            </p:nvSpPr>
            <p:spPr>
              <a:xfrm>
                <a:off x="3986975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/>
              <p:nvPr/>
            </p:nvSpPr>
            <p:spPr>
              <a:xfrm>
                <a:off x="4152850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4"/>
              <p:cNvSpPr/>
              <p:nvPr/>
            </p:nvSpPr>
            <p:spPr>
              <a:xfrm>
                <a:off x="4194550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4"/>
              <p:cNvSpPr/>
              <p:nvPr/>
            </p:nvSpPr>
            <p:spPr>
              <a:xfrm>
                <a:off x="4027725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4"/>
              <p:cNvSpPr/>
              <p:nvPr/>
            </p:nvSpPr>
            <p:spPr>
              <a:xfrm>
                <a:off x="4027725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4"/>
              <p:cNvSpPr/>
              <p:nvPr/>
            </p:nvSpPr>
            <p:spPr>
              <a:xfrm>
                <a:off x="4194550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4"/>
              <p:cNvSpPr/>
              <p:nvPr/>
            </p:nvSpPr>
            <p:spPr>
              <a:xfrm>
                <a:off x="4111150" y="4173563"/>
                <a:ext cx="41725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1" extrusionOk="0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4"/>
              <p:cNvSpPr/>
              <p:nvPr/>
            </p:nvSpPr>
            <p:spPr>
              <a:xfrm>
                <a:off x="398697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4"/>
              <p:cNvSpPr/>
              <p:nvPr/>
            </p:nvSpPr>
            <p:spPr>
              <a:xfrm>
                <a:off x="40694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4"/>
              <p:cNvSpPr/>
              <p:nvPr/>
            </p:nvSpPr>
            <p:spPr>
              <a:xfrm>
                <a:off x="402773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4"/>
              <p:cNvSpPr/>
              <p:nvPr/>
            </p:nvSpPr>
            <p:spPr>
              <a:xfrm>
                <a:off x="411162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>
                <a:off x="419410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4"/>
              <p:cNvSpPr/>
              <p:nvPr/>
            </p:nvSpPr>
            <p:spPr>
              <a:xfrm>
                <a:off x="415238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4"/>
              <p:cNvSpPr/>
              <p:nvPr/>
            </p:nvSpPr>
            <p:spPr>
              <a:xfrm>
                <a:off x="42353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4"/>
              <p:cNvSpPr/>
              <p:nvPr/>
            </p:nvSpPr>
            <p:spPr>
              <a:xfrm>
                <a:off x="427797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4"/>
              <p:cNvSpPr/>
              <p:nvPr/>
            </p:nvSpPr>
            <p:spPr>
              <a:xfrm>
                <a:off x="394622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4"/>
              <p:cNvSpPr/>
              <p:nvPr/>
            </p:nvSpPr>
            <p:spPr>
              <a:xfrm>
                <a:off x="394622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4"/>
              <p:cNvSpPr/>
              <p:nvPr/>
            </p:nvSpPr>
            <p:spPr>
              <a:xfrm>
                <a:off x="406945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4"/>
              <p:cNvSpPr/>
              <p:nvPr/>
            </p:nvSpPr>
            <p:spPr>
              <a:xfrm>
                <a:off x="402773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4"/>
              <p:cNvSpPr/>
              <p:nvPr/>
            </p:nvSpPr>
            <p:spPr>
              <a:xfrm>
                <a:off x="4111625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4"/>
              <p:cNvSpPr/>
              <p:nvPr/>
            </p:nvSpPr>
            <p:spPr>
              <a:xfrm>
                <a:off x="419410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4"/>
              <p:cNvSpPr/>
              <p:nvPr/>
            </p:nvSpPr>
            <p:spPr>
              <a:xfrm>
                <a:off x="415238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4"/>
              <p:cNvSpPr/>
              <p:nvPr/>
            </p:nvSpPr>
            <p:spPr>
              <a:xfrm>
                <a:off x="4069450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4"/>
              <p:cNvSpPr/>
              <p:nvPr/>
            </p:nvSpPr>
            <p:spPr>
              <a:xfrm>
                <a:off x="4111625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4"/>
              <p:cNvSpPr/>
              <p:nvPr/>
            </p:nvSpPr>
            <p:spPr>
              <a:xfrm>
                <a:off x="4152388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4"/>
              <p:cNvSpPr/>
              <p:nvPr/>
            </p:nvSpPr>
            <p:spPr>
              <a:xfrm>
                <a:off x="3986975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4"/>
              <p:cNvSpPr/>
              <p:nvPr/>
            </p:nvSpPr>
            <p:spPr>
              <a:xfrm>
                <a:off x="4069450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4"/>
              <p:cNvSpPr/>
              <p:nvPr/>
            </p:nvSpPr>
            <p:spPr>
              <a:xfrm>
                <a:off x="4027738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4"/>
              <p:cNvSpPr/>
              <p:nvPr/>
            </p:nvSpPr>
            <p:spPr>
              <a:xfrm>
                <a:off x="4111625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4"/>
              <p:cNvSpPr/>
              <p:nvPr/>
            </p:nvSpPr>
            <p:spPr>
              <a:xfrm>
                <a:off x="4194100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4"/>
              <p:cNvSpPr/>
              <p:nvPr/>
            </p:nvSpPr>
            <p:spPr>
              <a:xfrm>
                <a:off x="4152388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4"/>
              <p:cNvSpPr/>
              <p:nvPr/>
            </p:nvSpPr>
            <p:spPr>
              <a:xfrm>
                <a:off x="4235350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>
                <a:off x="3986975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>
                <a:off x="4069450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>
                <a:off x="4027738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>
                <a:off x="4111625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>
                <a:off x="4194100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>
                <a:off x="4152388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>
                <a:off x="4235350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4027738" y="413181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>
                <a:off x="4194100" y="413181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6" name="Google Shape;226;p14"/>
          <p:cNvSpPr/>
          <p:nvPr/>
        </p:nvSpPr>
        <p:spPr>
          <a:xfrm>
            <a:off x="6601925" y="45667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title"/>
          </p:nvPr>
        </p:nvSpPr>
        <p:spPr>
          <a:xfrm>
            <a:off x="1090975" y="3157775"/>
            <a:ext cx="60678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090975" y="1188100"/>
            <a:ext cx="60678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2"/>
          </p:nvPr>
        </p:nvSpPr>
        <p:spPr>
          <a:xfrm>
            <a:off x="1009765" y="4603501"/>
            <a:ext cx="15630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ubTitle" idx="3"/>
          </p:nvPr>
        </p:nvSpPr>
        <p:spPr>
          <a:xfrm>
            <a:off x="7438624" y="4603501"/>
            <a:ext cx="9888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subTitle" idx="4"/>
          </p:nvPr>
        </p:nvSpPr>
        <p:spPr>
          <a:xfrm>
            <a:off x="718440" y="329088"/>
            <a:ext cx="13833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5"/>
          </p:nvPr>
        </p:nvSpPr>
        <p:spPr>
          <a:xfrm>
            <a:off x="6979624" y="329088"/>
            <a:ext cx="14478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5"/>
          <p:cNvSpPr/>
          <p:nvPr/>
        </p:nvSpPr>
        <p:spPr>
          <a:xfrm>
            <a:off x="2727300" y="3788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5"/>
          <p:cNvSpPr/>
          <p:nvPr/>
        </p:nvSpPr>
        <p:spPr>
          <a:xfrm>
            <a:off x="555350" y="249825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344175" y="3053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5"/>
          <p:cNvSpPr/>
          <p:nvPr/>
        </p:nvSpPr>
        <p:spPr>
          <a:xfrm>
            <a:off x="300825" y="410387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5"/>
          <p:cNvSpPr/>
          <p:nvPr/>
        </p:nvSpPr>
        <p:spPr>
          <a:xfrm>
            <a:off x="6245025" y="29442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5"/>
          <p:cNvSpPr/>
          <p:nvPr/>
        </p:nvSpPr>
        <p:spPr>
          <a:xfrm>
            <a:off x="6482400" y="464025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" name="Google Shape;240;p15"/>
          <p:cNvGrpSpPr/>
          <p:nvPr/>
        </p:nvGrpSpPr>
        <p:grpSpPr>
          <a:xfrm>
            <a:off x="8334888" y="1618188"/>
            <a:ext cx="178225" cy="178225"/>
            <a:chOff x="6772475" y="3811500"/>
            <a:chExt cx="178225" cy="178225"/>
          </a:xfrm>
        </p:grpSpPr>
        <p:sp>
          <p:nvSpPr>
            <p:cNvPr id="241" name="Google Shape;241;p15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BLANK_1_1_1_2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>
            <a:spLocks noGrp="1"/>
          </p:cNvSpPr>
          <p:nvPr>
            <p:ph type="title"/>
          </p:nvPr>
        </p:nvSpPr>
        <p:spPr>
          <a:xfrm>
            <a:off x="5893450" y="1202413"/>
            <a:ext cx="2530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i="1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2" name="Google Shape;272;p17"/>
          <p:cNvSpPr txBox="1">
            <a:spLocks noGrp="1"/>
          </p:cNvSpPr>
          <p:nvPr>
            <p:ph type="subTitle" idx="1"/>
          </p:nvPr>
        </p:nvSpPr>
        <p:spPr>
          <a:xfrm>
            <a:off x="5893450" y="1610089"/>
            <a:ext cx="2530800" cy="52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7"/>
          <p:cNvSpPr txBox="1">
            <a:spLocks noGrp="1"/>
          </p:cNvSpPr>
          <p:nvPr>
            <p:ph type="title" idx="2"/>
          </p:nvPr>
        </p:nvSpPr>
        <p:spPr>
          <a:xfrm>
            <a:off x="5893450" y="2308654"/>
            <a:ext cx="2530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i="1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4" name="Google Shape;274;p17"/>
          <p:cNvSpPr txBox="1">
            <a:spLocks noGrp="1"/>
          </p:cNvSpPr>
          <p:nvPr>
            <p:ph type="subTitle" idx="3"/>
          </p:nvPr>
        </p:nvSpPr>
        <p:spPr>
          <a:xfrm>
            <a:off x="5893450" y="2716332"/>
            <a:ext cx="2530800" cy="52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title" idx="4"/>
          </p:nvPr>
        </p:nvSpPr>
        <p:spPr>
          <a:xfrm>
            <a:off x="5893450" y="3414896"/>
            <a:ext cx="25308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i="1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" name="Google Shape;276;p17"/>
          <p:cNvSpPr txBox="1">
            <a:spLocks noGrp="1"/>
          </p:cNvSpPr>
          <p:nvPr>
            <p:ph type="subTitle" idx="5"/>
          </p:nvPr>
        </p:nvSpPr>
        <p:spPr>
          <a:xfrm>
            <a:off x="5893450" y="3822575"/>
            <a:ext cx="2530800" cy="52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7"/>
          <p:cNvSpPr txBox="1">
            <a:spLocks noGrp="1"/>
          </p:cNvSpPr>
          <p:nvPr>
            <p:ph type="title" idx="6"/>
          </p:nvPr>
        </p:nvSpPr>
        <p:spPr>
          <a:xfrm>
            <a:off x="720000" y="539998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7"/>
          <p:cNvSpPr/>
          <p:nvPr/>
        </p:nvSpPr>
        <p:spPr>
          <a:xfrm flipH="1">
            <a:off x="5879913" y="378850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7"/>
          <p:cNvSpPr/>
          <p:nvPr/>
        </p:nvSpPr>
        <p:spPr>
          <a:xfrm flipH="1">
            <a:off x="7520188" y="4796338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7"/>
          <p:cNvSpPr/>
          <p:nvPr/>
        </p:nvSpPr>
        <p:spPr>
          <a:xfrm flipH="1">
            <a:off x="8592088" y="210487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7"/>
          <p:cNvSpPr/>
          <p:nvPr/>
        </p:nvSpPr>
        <p:spPr>
          <a:xfrm flipH="1">
            <a:off x="8865313" y="387210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 flipH="1">
            <a:off x="5312513" y="48698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/>
          <p:nvPr/>
        </p:nvSpPr>
        <p:spPr>
          <a:xfrm flipH="1">
            <a:off x="300825" y="813500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7"/>
          <p:cNvSpPr/>
          <p:nvPr/>
        </p:nvSpPr>
        <p:spPr>
          <a:xfrm flipH="1">
            <a:off x="374313" y="23880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7"/>
          <p:cNvSpPr/>
          <p:nvPr/>
        </p:nvSpPr>
        <p:spPr>
          <a:xfrm flipH="1">
            <a:off x="463263" y="4781713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7"/>
          <p:cNvSpPr/>
          <p:nvPr/>
        </p:nvSpPr>
        <p:spPr>
          <a:xfrm flipH="1">
            <a:off x="3215813" y="23185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ess Start 2P"/>
              <a:buNone/>
              <a:defRPr sz="30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Char char="●"/>
              <a:defRPr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Char char="○"/>
              <a:defRPr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Char char="■"/>
              <a:defRPr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Char char="●"/>
              <a:defRPr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Char char="○"/>
              <a:defRPr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Char char="■"/>
              <a:defRPr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Char char="●"/>
              <a:defRPr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Char char="○"/>
              <a:defRPr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Char char="■"/>
              <a:defRPr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7" r:id="rId5"/>
    <p:sldLayoutId id="2147483658" r:id="rId6"/>
    <p:sldLayoutId id="2147483660" r:id="rId7"/>
    <p:sldLayoutId id="2147483661" r:id="rId8"/>
    <p:sldLayoutId id="2147483663" r:id="rId9"/>
    <p:sldLayoutId id="2147483664" r:id="rId10"/>
    <p:sldLayoutId id="2147483666" r:id="rId11"/>
    <p:sldLayoutId id="214748366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" name="Google Shape;608;p25"/>
          <p:cNvGrpSpPr/>
          <p:nvPr/>
        </p:nvGrpSpPr>
        <p:grpSpPr>
          <a:xfrm>
            <a:off x="7619516" y="3343045"/>
            <a:ext cx="600271" cy="545702"/>
            <a:chOff x="983041" y="1749595"/>
            <a:chExt cx="600271" cy="545702"/>
          </a:xfrm>
        </p:grpSpPr>
        <p:sp>
          <p:nvSpPr>
            <p:cNvPr id="609" name="Google Shape;609;p25"/>
            <p:cNvSpPr/>
            <p:nvPr/>
          </p:nvSpPr>
          <p:spPr>
            <a:xfrm>
              <a:off x="1419589" y="2240693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1092160" y="2240693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1365038" y="2186143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1146746" y="2186143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1419589" y="2131556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1365038" y="2131556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1310452" y="2131556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1255865" y="213155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21" y="3021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1201333" y="2131556"/>
              <a:ext cx="54550" cy="54605"/>
            </a:xfrm>
            <a:custGeom>
              <a:avLst/>
              <a:gdLst/>
              <a:ahLst/>
              <a:cxnLst/>
              <a:rect l="l" t="t" r="r" b="b"/>
              <a:pathLst>
                <a:path w="3018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1146746" y="213155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1092160" y="213155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1474157" y="2077024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1419589" y="2077024"/>
              <a:ext cx="54586" cy="54550"/>
            </a:xfrm>
            <a:custGeom>
              <a:avLst/>
              <a:gdLst/>
              <a:ahLst/>
              <a:cxnLst/>
              <a:rect l="l" t="t" r="r" b="b"/>
              <a:pathLst>
                <a:path w="3020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1365038" y="2077024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1310452" y="2077024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1201333" y="2077024"/>
              <a:ext cx="54550" cy="54550"/>
            </a:xfrm>
            <a:custGeom>
              <a:avLst/>
              <a:gdLst/>
              <a:ahLst/>
              <a:cxnLst/>
              <a:rect l="l" t="t" r="r" b="b"/>
              <a:pathLst>
                <a:path w="3018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1146746" y="2077024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1092160" y="2077024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1037610" y="2077024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1474157" y="2022437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1419589" y="2022437"/>
              <a:ext cx="54586" cy="54550"/>
            </a:xfrm>
            <a:custGeom>
              <a:avLst/>
              <a:gdLst/>
              <a:ahLst/>
              <a:cxnLst/>
              <a:rect l="l" t="t" r="r" b="b"/>
              <a:pathLst>
                <a:path w="3020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1365038" y="2022437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1310452" y="2022437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1255865" y="2022437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1201333" y="2022437"/>
              <a:ext cx="54550" cy="54550"/>
            </a:xfrm>
            <a:custGeom>
              <a:avLst/>
              <a:gdLst/>
              <a:ahLst/>
              <a:cxnLst/>
              <a:rect l="l" t="t" r="r" b="b"/>
              <a:pathLst>
                <a:path w="3018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1146746" y="2022437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1092160" y="2022437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1037610" y="2022437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1419589" y="1967851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1255865" y="1967851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1092160" y="1967851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1474157" y="1913301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1419589" y="1913301"/>
              <a:ext cx="54586" cy="54568"/>
            </a:xfrm>
            <a:custGeom>
              <a:avLst/>
              <a:gdLst/>
              <a:ahLst/>
              <a:cxnLst/>
              <a:rect l="l" t="t" r="r" b="b"/>
              <a:pathLst>
                <a:path w="3020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1365038" y="1913301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1255865" y="1913301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1201333" y="1913301"/>
              <a:ext cx="54550" cy="54568"/>
            </a:xfrm>
            <a:custGeom>
              <a:avLst/>
              <a:gdLst/>
              <a:ahLst/>
              <a:cxnLst/>
              <a:rect l="l" t="t" r="r" b="b"/>
              <a:pathLst>
                <a:path w="3018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1092160" y="1913301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1037610" y="1913301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1528744" y="1858732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1474157" y="1858732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1419589" y="1858732"/>
              <a:ext cx="54586" cy="54587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1255865" y="1858732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1092100" y="1804175"/>
              <a:ext cx="381998" cy="38197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1037610" y="1858732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983041" y="1858732"/>
              <a:ext cx="54586" cy="54587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1528744" y="1804146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983041" y="1804146"/>
              <a:ext cx="54586" cy="54587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1528744" y="1749595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1419589" y="1749595"/>
              <a:ext cx="54586" cy="54568"/>
            </a:xfrm>
            <a:custGeom>
              <a:avLst/>
              <a:gdLst/>
              <a:ahLst/>
              <a:cxnLst/>
              <a:rect l="l" t="t" r="r" b="b"/>
              <a:pathLst>
                <a:path w="3020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1365038" y="1749595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1146746" y="1749595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983041" y="1749595"/>
              <a:ext cx="54586" cy="54568"/>
            </a:xfrm>
            <a:custGeom>
              <a:avLst/>
              <a:gdLst/>
              <a:ahLst/>
              <a:cxnLst/>
              <a:rect l="l" t="t" r="r" b="b"/>
              <a:pathLst>
                <a:path w="3020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1255880" y="1804150"/>
              <a:ext cx="109152" cy="54571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1365038" y="1804146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1092150" y="1749599"/>
              <a:ext cx="54627" cy="108073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25"/>
          <p:cNvSpPr txBox="1">
            <a:spLocks noGrp="1"/>
          </p:cNvSpPr>
          <p:nvPr>
            <p:ph type="subTitle" idx="5"/>
          </p:nvPr>
        </p:nvSpPr>
        <p:spPr>
          <a:xfrm>
            <a:off x="6979624" y="329088"/>
            <a:ext cx="1447800" cy="210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UP </a:t>
            </a:r>
            <a:r>
              <a:rPr lang="en">
                <a:solidFill>
                  <a:schemeClr val="dk2"/>
                </a:solidFill>
              </a:rPr>
              <a:t>003200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65" name="Google Shape;665;p25"/>
          <p:cNvSpPr txBox="1">
            <a:spLocks noGrp="1"/>
          </p:cNvSpPr>
          <p:nvPr>
            <p:ph type="subTitle" idx="3"/>
          </p:nvPr>
        </p:nvSpPr>
        <p:spPr>
          <a:xfrm>
            <a:off x="7119425" y="4312763"/>
            <a:ext cx="1958000" cy="724327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Autores: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Erick Rosa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Bernardo </a:t>
            </a:r>
            <a:r>
              <a:rPr lang="pt-BR" dirty="0" err="1"/>
              <a:t>Chefel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Paulo </a:t>
            </a:r>
            <a:r>
              <a:rPr lang="pt-BR" dirty="0" err="1"/>
              <a:t>Carrari</a:t>
            </a:r>
            <a:endParaRPr dirty="0"/>
          </a:p>
        </p:txBody>
      </p:sp>
      <p:sp>
        <p:nvSpPr>
          <p:cNvPr id="666" name="Google Shape;666;p25"/>
          <p:cNvSpPr txBox="1">
            <a:spLocks noGrp="1"/>
          </p:cNvSpPr>
          <p:nvPr>
            <p:ph type="ctrTitle"/>
          </p:nvPr>
        </p:nvSpPr>
        <p:spPr>
          <a:xfrm>
            <a:off x="1973545" y="1480711"/>
            <a:ext cx="5129434" cy="4153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Projeto de jogo 2D</a:t>
            </a:r>
            <a:r>
              <a:rPr lang="en" sz="1800" dirty="0">
                <a:solidFill>
                  <a:schemeClr val="bg2">
                    <a:lumMod val="75000"/>
                  </a:schemeClr>
                </a:solidFill>
              </a:rPr>
              <a:t>:</a:t>
            </a:r>
            <a:endParaRPr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67" name="Google Shape;667;p25"/>
          <p:cNvSpPr txBox="1">
            <a:spLocks noGrp="1"/>
          </p:cNvSpPr>
          <p:nvPr>
            <p:ph type="subTitle" idx="1"/>
          </p:nvPr>
        </p:nvSpPr>
        <p:spPr>
          <a:xfrm>
            <a:off x="1935450" y="3513425"/>
            <a:ext cx="5273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Temática social: Poluição </a:t>
            </a:r>
            <a:endParaRPr dirty="0"/>
          </a:p>
        </p:txBody>
      </p:sp>
      <p:sp>
        <p:nvSpPr>
          <p:cNvPr id="668" name="Google Shape;668;p25"/>
          <p:cNvSpPr/>
          <p:nvPr/>
        </p:nvSpPr>
        <p:spPr>
          <a:xfrm rot="5395110">
            <a:off x="1888200" y="3660125"/>
            <a:ext cx="210900" cy="1161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5"/>
          <p:cNvSpPr/>
          <p:nvPr/>
        </p:nvSpPr>
        <p:spPr>
          <a:xfrm>
            <a:off x="5696500" y="4187888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5"/>
          <p:cNvSpPr/>
          <p:nvPr/>
        </p:nvSpPr>
        <p:spPr>
          <a:xfrm>
            <a:off x="2505900" y="4135525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5"/>
          <p:cNvSpPr/>
          <p:nvPr/>
        </p:nvSpPr>
        <p:spPr>
          <a:xfrm>
            <a:off x="4436975" y="661575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5"/>
          <p:cNvSpPr/>
          <p:nvPr/>
        </p:nvSpPr>
        <p:spPr>
          <a:xfrm>
            <a:off x="1064750" y="293825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5"/>
          <p:cNvSpPr/>
          <p:nvPr/>
        </p:nvSpPr>
        <p:spPr>
          <a:xfrm>
            <a:off x="7082688" y="827650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5"/>
          <p:cNvSpPr/>
          <p:nvPr/>
        </p:nvSpPr>
        <p:spPr>
          <a:xfrm>
            <a:off x="8254025" y="28746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5"/>
          <p:cNvSpPr txBox="1">
            <a:spLocks noGrp="1"/>
          </p:cNvSpPr>
          <p:nvPr>
            <p:ph type="subTitle" idx="4"/>
          </p:nvPr>
        </p:nvSpPr>
        <p:spPr>
          <a:xfrm>
            <a:off x="718440" y="329088"/>
            <a:ext cx="1383300" cy="210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UP </a:t>
            </a:r>
            <a:r>
              <a:rPr lang="en">
                <a:solidFill>
                  <a:schemeClr val="dk2"/>
                </a:solidFill>
              </a:rPr>
              <a:t>25000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677" name="Google Shape;677;p25"/>
          <p:cNvGrpSpPr/>
          <p:nvPr/>
        </p:nvGrpSpPr>
        <p:grpSpPr>
          <a:xfrm>
            <a:off x="3419735" y="294423"/>
            <a:ext cx="491152" cy="491152"/>
            <a:chOff x="3419735" y="294423"/>
            <a:chExt cx="491152" cy="491152"/>
          </a:xfrm>
        </p:grpSpPr>
        <p:grpSp>
          <p:nvGrpSpPr>
            <p:cNvPr id="678" name="Google Shape;678;p25"/>
            <p:cNvGrpSpPr/>
            <p:nvPr/>
          </p:nvGrpSpPr>
          <p:grpSpPr>
            <a:xfrm>
              <a:off x="3419735" y="294423"/>
              <a:ext cx="491152" cy="491152"/>
              <a:chOff x="1037610" y="705511"/>
              <a:chExt cx="491152" cy="491152"/>
            </a:xfrm>
          </p:grpSpPr>
          <p:sp>
            <p:nvSpPr>
              <p:cNvPr id="679" name="Google Shape;679;p25"/>
              <p:cNvSpPr/>
              <p:nvPr/>
            </p:nvSpPr>
            <p:spPr>
              <a:xfrm>
                <a:off x="1365038" y="114205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5"/>
              <p:cNvSpPr/>
              <p:nvPr/>
            </p:nvSpPr>
            <p:spPr>
              <a:xfrm>
                <a:off x="1146746" y="114205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5"/>
              <p:cNvSpPr/>
              <p:nvPr/>
            </p:nvSpPr>
            <p:spPr>
              <a:xfrm>
                <a:off x="1310452" y="1087490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5"/>
              <p:cNvSpPr/>
              <p:nvPr/>
            </p:nvSpPr>
            <p:spPr>
              <a:xfrm>
                <a:off x="1201333" y="1087490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5"/>
              <p:cNvSpPr/>
              <p:nvPr/>
            </p:nvSpPr>
            <p:spPr>
              <a:xfrm>
                <a:off x="1365038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5"/>
              <p:cNvSpPr/>
              <p:nvPr/>
            </p:nvSpPr>
            <p:spPr>
              <a:xfrm>
                <a:off x="1310452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5"/>
              <p:cNvSpPr/>
              <p:nvPr/>
            </p:nvSpPr>
            <p:spPr>
              <a:xfrm>
                <a:off x="1255865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5"/>
              <p:cNvSpPr/>
              <p:nvPr/>
            </p:nvSpPr>
            <p:spPr>
              <a:xfrm>
                <a:off x="1201333" y="1032940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5"/>
              <p:cNvSpPr/>
              <p:nvPr/>
            </p:nvSpPr>
            <p:spPr>
              <a:xfrm>
                <a:off x="1146746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1365038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5"/>
              <p:cNvSpPr/>
              <p:nvPr/>
            </p:nvSpPr>
            <p:spPr>
              <a:xfrm>
                <a:off x="1310452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5"/>
              <p:cNvSpPr/>
              <p:nvPr/>
            </p:nvSpPr>
            <p:spPr>
              <a:xfrm>
                <a:off x="1201333" y="978353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5"/>
              <p:cNvSpPr/>
              <p:nvPr/>
            </p:nvSpPr>
            <p:spPr>
              <a:xfrm>
                <a:off x="1146746" y="9783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5"/>
              <p:cNvSpPr/>
              <p:nvPr/>
            </p:nvSpPr>
            <p:spPr>
              <a:xfrm>
                <a:off x="1419589" y="923767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5"/>
              <p:cNvSpPr/>
              <p:nvPr/>
            </p:nvSpPr>
            <p:spPr>
              <a:xfrm>
                <a:off x="1365038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5"/>
              <p:cNvSpPr/>
              <p:nvPr/>
            </p:nvSpPr>
            <p:spPr>
              <a:xfrm>
                <a:off x="1310452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5"/>
              <p:cNvSpPr/>
              <p:nvPr/>
            </p:nvSpPr>
            <p:spPr>
              <a:xfrm>
                <a:off x="1255865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5"/>
              <p:cNvSpPr/>
              <p:nvPr/>
            </p:nvSpPr>
            <p:spPr>
              <a:xfrm>
                <a:off x="1201333" y="923767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5"/>
              <p:cNvSpPr/>
              <p:nvPr/>
            </p:nvSpPr>
            <p:spPr>
              <a:xfrm>
                <a:off x="1146746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5"/>
              <p:cNvSpPr/>
              <p:nvPr/>
            </p:nvSpPr>
            <p:spPr>
              <a:xfrm>
                <a:off x="1092160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5"/>
              <p:cNvSpPr/>
              <p:nvPr/>
            </p:nvSpPr>
            <p:spPr>
              <a:xfrm>
                <a:off x="1474157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5"/>
              <p:cNvSpPr/>
              <p:nvPr/>
            </p:nvSpPr>
            <p:spPr>
              <a:xfrm>
                <a:off x="1419589" y="869234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5"/>
              <p:cNvSpPr/>
              <p:nvPr/>
            </p:nvSpPr>
            <p:spPr>
              <a:xfrm>
                <a:off x="1365038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1255865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5"/>
              <p:cNvSpPr/>
              <p:nvPr/>
            </p:nvSpPr>
            <p:spPr>
              <a:xfrm>
                <a:off x="1146746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5"/>
              <p:cNvSpPr/>
              <p:nvPr/>
            </p:nvSpPr>
            <p:spPr>
              <a:xfrm>
                <a:off x="1092160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5"/>
              <p:cNvSpPr/>
              <p:nvPr/>
            </p:nvSpPr>
            <p:spPr>
              <a:xfrm>
                <a:off x="1037610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5"/>
              <p:cNvSpPr/>
              <p:nvPr/>
            </p:nvSpPr>
            <p:spPr>
              <a:xfrm>
                <a:off x="1474157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5"/>
              <p:cNvSpPr/>
              <p:nvPr/>
            </p:nvSpPr>
            <p:spPr>
              <a:xfrm>
                <a:off x="1365038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1310452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5"/>
              <p:cNvSpPr/>
              <p:nvPr/>
            </p:nvSpPr>
            <p:spPr>
              <a:xfrm>
                <a:off x="1255865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5"/>
              <p:cNvSpPr/>
              <p:nvPr/>
            </p:nvSpPr>
            <p:spPr>
              <a:xfrm>
                <a:off x="1201333" y="814648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1146750" y="814612"/>
                <a:ext cx="266777" cy="25804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1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5"/>
              <p:cNvSpPr/>
              <p:nvPr/>
            </p:nvSpPr>
            <p:spPr>
              <a:xfrm>
                <a:off x="1037610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5"/>
              <p:cNvSpPr/>
              <p:nvPr/>
            </p:nvSpPr>
            <p:spPr>
              <a:xfrm>
                <a:off x="1310452" y="7600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5"/>
              <p:cNvSpPr/>
              <p:nvPr/>
            </p:nvSpPr>
            <p:spPr>
              <a:xfrm>
                <a:off x="1201333" y="76006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5"/>
              <p:cNvSpPr/>
              <p:nvPr/>
            </p:nvSpPr>
            <p:spPr>
              <a:xfrm>
                <a:off x="1365038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5"/>
              <p:cNvSpPr/>
              <p:nvPr/>
            </p:nvSpPr>
            <p:spPr>
              <a:xfrm>
                <a:off x="1310452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5"/>
              <p:cNvSpPr/>
              <p:nvPr/>
            </p:nvSpPr>
            <p:spPr>
              <a:xfrm>
                <a:off x="1201333" y="705511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5"/>
              <p:cNvSpPr/>
              <p:nvPr/>
            </p:nvSpPr>
            <p:spPr>
              <a:xfrm>
                <a:off x="1146746" y="70551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20" y="3019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9" name="Google Shape;719;p25"/>
            <p:cNvGrpSpPr/>
            <p:nvPr/>
          </p:nvGrpSpPr>
          <p:grpSpPr>
            <a:xfrm>
              <a:off x="3419735" y="294423"/>
              <a:ext cx="491152" cy="491152"/>
              <a:chOff x="1037610" y="705511"/>
              <a:chExt cx="491152" cy="491152"/>
            </a:xfrm>
          </p:grpSpPr>
          <p:sp>
            <p:nvSpPr>
              <p:cNvPr id="720" name="Google Shape;720;p25"/>
              <p:cNvSpPr/>
              <p:nvPr/>
            </p:nvSpPr>
            <p:spPr>
              <a:xfrm>
                <a:off x="1365038" y="114205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5"/>
              <p:cNvSpPr/>
              <p:nvPr/>
            </p:nvSpPr>
            <p:spPr>
              <a:xfrm>
                <a:off x="1146746" y="114205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5"/>
              <p:cNvSpPr/>
              <p:nvPr/>
            </p:nvSpPr>
            <p:spPr>
              <a:xfrm>
                <a:off x="1310452" y="1087490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5"/>
              <p:cNvSpPr/>
              <p:nvPr/>
            </p:nvSpPr>
            <p:spPr>
              <a:xfrm>
                <a:off x="1201333" y="1087490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5"/>
              <p:cNvSpPr/>
              <p:nvPr/>
            </p:nvSpPr>
            <p:spPr>
              <a:xfrm>
                <a:off x="1365038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5"/>
              <p:cNvSpPr/>
              <p:nvPr/>
            </p:nvSpPr>
            <p:spPr>
              <a:xfrm>
                <a:off x="1310452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5"/>
              <p:cNvSpPr/>
              <p:nvPr/>
            </p:nvSpPr>
            <p:spPr>
              <a:xfrm>
                <a:off x="1255865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5"/>
              <p:cNvSpPr/>
              <p:nvPr/>
            </p:nvSpPr>
            <p:spPr>
              <a:xfrm>
                <a:off x="1201333" y="1032940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5"/>
              <p:cNvSpPr/>
              <p:nvPr/>
            </p:nvSpPr>
            <p:spPr>
              <a:xfrm>
                <a:off x="1146746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5"/>
              <p:cNvSpPr/>
              <p:nvPr/>
            </p:nvSpPr>
            <p:spPr>
              <a:xfrm>
                <a:off x="1365038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5"/>
              <p:cNvSpPr/>
              <p:nvPr/>
            </p:nvSpPr>
            <p:spPr>
              <a:xfrm>
                <a:off x="1310452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5"/>
              <p:cNvSpPr/>
              <p:nvPr/>
            </p:nvSpPr>
            <p:spPr>
              <a:xfrm>
                <a:off x="1201333" y="978353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5"/>
              <p:cNvSpPr/>
              <p:nvPr/>
            </p:nvSpPr>
            <p:spPr>
              <a:xfrm>
                <a:off x="1146746" y="9783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5"/>
              <p:cNvSpPr/>
              <p:nvPr/>
            </p:nvSpPr>
            <p:spPr>
              <a:xfrm>
                <a:off x="1419589" y="923767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5"/>
              <p:cNvSpPr/>
              <p:nvPr/>
            </p:nvSpPr>
            <p:spPr>
              <a:xfrm>
                <a:off x="1365038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5"/>
              <p:cNvSpPr/>
              <p:nvPr/>
            </p:nvSpPr>
            <p:spPr>
              <a:xfrm>
                <a:off x="1310452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5"/>
              <p:cNvSpPr/>
              <p:nvPr/>
            </p:nvSpPr>
            <p:spPr>
              <a:xfrm>
                <a:off x="1255865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5"/>
              <p:cNvSpPr/>
              <p:nvPr/>
            </p:nvSpPr>
            <p:spPr>
              <a:xfrm>
                <a:off x="1201333" y="923767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5"/>
              <p:cNvSpPr/>
              <p:nvPr/>
            </p:nvSpPr>
            <p:spPr>
              <a:xfrm>
                <a:off x="1146746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5"/>
              <p:cNvSpPr/>
              <p:nvPr/>
            </p:nvSpPr>
            <p:spPr>
              <a:xfrm>
                <a:off x="1092160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5"/>
              <p:cNvSpPr/>
              <p:nvPr/>
            </p:nvSpPr>
            <p:spPr>
              <a:xfrm>
                <a:off x="1474157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5"/>
              <p:cNvSpPr/>
              <p:nvPr/>
            </p:nvSpPr>
            <p:spPr>
              <a:xfrm>
                <a:off x="1419589" y="869234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5"/>
              <p:cNvSpPr/>
              <p:nvPr/>
            </p:nvSpPr>
            <p:spPr>
              <a:xfrm>
                <a:off x="1365038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5"/>
              <p:cNvSpPr/>
              <p:nvPr/>
            </p:nvSpPr>
            <p:spPr>
              <a:xfrm>
                <a:off x="1255865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5"/>
              <p:cNvSpPr/>
              <p:nvPr/>
            </p:nvSpPr>
            <p:spPr>
              <a:xfrm>
                <a:off x="1146746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5"/>
              <p:cNvSpPr/>
              <p:nvPr/>
            </p:nvSpPr>
            <p:spPr>
              <a:xfrm>
                <a:off x="1092160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5"/>
              <p:cNvSpPr/>
              <p:nvPr/>
            </p:nvSpPr>
            <p:spPr>
              <a:xfrm>
                <a:off x="1037610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5"/>
              <p:cNvSpPr/>
              <p:nvPr/>
            </p:nvSpPr>
            <p:spPr>
              <a:xfrm>
                <a:off x="1474157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5"/>
              <p:cNvSpPr/>
              <p:nvPr/>
            </p:nvSpPr>
            <p:spPr>
              <a:xfrm>
                <a:off x="1365038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5"/>
              <p:cNvSpPr/>
              <p:nvPr/>
            </p:nvSpPr>
            <p:spPr>
              <a:xfrm>
                <a:off x="1310452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5"/>
              <p:cNvSpPr/>
              <p:nvPr/>
            </p:nvSpPr>
            <p:spPr>
              <a:xfrm>
                <a:off x="1255865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5"/>
              <p:cNvSpPr/>
              <p:nvPr/>
            </p:nvSpPr>
            <p:spPr>
              <a:xfrm>
                <a:off x="1201333" y="814648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5"/>
              <p:cNvSpPr/>
              <p:nvPr/>
            </p:nvSpPr>
            <p:spPr>
              <a:xfrm>
                <a:off x="1146746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5"/>
              <p:cNvSpPr/>
              <p:nvPr/>
            </p:nvSpPr>
            <p:spPr>
              <a:xfrm>
                <a:off x="1037610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5"/>
              <p:cNvSpPr/>
              <p:nvPr/>
            </p:nvSpPr>
            <p:spPr>
              <a:xfrm>
                <a:off x="1310452" y="7600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5"/>
              <p:cNvSpPr/>
              <p:nvPr/>
            </p:nvSpPr>
            <p:spPr>
              <a:xfrm>
                <a:off x="1201333" y="76006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5"/>
              <p:cNvSpPr/>
              <p:nvPr/>
            </p:nvSpPr>
            <p:spPr>
              <a:xfrm>
                <a:off x="1365038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5"/>
              <p:cNvSpPr/>
              <p:nvPr/>
            </p:nvSpPr>
            <p:spPr>
              <a:xfrm>
                <a:off x="1310452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5"/>
              <p:cNvSpPr/>
              <p:nvPr/>
            </p:nvSpPr>
            <p:spPr>
              <a:xfrm>
                <a:off x="1201333" y="705511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5"/>
              <p:cNvSpPr/>
              <p:nvPr/>
            </p:nvSpPr>
            <p:spPr>
              <a:xfrm>
                <a:off x="1146746" y="70551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20" y="3019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0" name="Google Shape;760;p25"/>
          <p:cNvGrpSpPr/>
          <p:nvPr/>
        </p:nvGrpSpPr>
        <p:grpSpPr>
          <a:xfrm>
            <a:off x="7030325" y="4135513"/>
            <a:ext cx="178225" cy="178225"/>
            <a:chOff x="6772475" y="3811500"/>
            <a:chExt cx="178225" cy="178225"/>
          </a:xfrm>
        </p:grpSpPr>
        <p:sp>
          <p:nvSpPr>
            <p:cNvPr id="761" name="Google Shape;761;p25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5"/>
          <p:cNvGrpSpPr/>
          <p:nvPr/>
        </p:nvGrpSpPr>
        <p:grpSpPr>
          <a:xfrm>
            <a:off x="1633900" y="735075"/>
            <a:ext cx="178225" cy="178225"/>
            <a:chOff x="6772475" y="3811500"/>
            <a:chExt cx="178225" cy="178225"/>
          </a:xfrm>
        </p:grpSpPr>
        <p:sp>
          <p:nvSpPr>
            <p:cNvPr id="767" name="Google Shape;767;p25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25"/>
          <p:cNvGrpSpPr/>
          <p:nvPr/>
        </p:nvGrpSpPr>
        <p:grpSpPr>
          <a:xfrm>
            <a:off x="801366" y="3598941"/>
            <a:ext cx="600271" cy="491134"/>
            <a:chOff x="801366" y="3598941"/>
            <a:chExt cx="600271" cy="491134"/>
          </a:xfrm>
        </p:grpSpPr>
        <p:sp>
          <p:nvSpPr>
            <p:cNvPr id="773" name="Google Shape;773;p25"/>
            <p:cNvSpPr/>
            <p:nvPr/>
          </p:nvSpPr>
          <p:spPr>
            <a:xfrm>
              <a:off x="1347069" y="4035488"/>
              <a:ext cx="54568" cy="54586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1292482" y="4035488"/>
              <a:ext cx="54605" cy="54586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1237914" y="4035488"/>
              <a:ext cx="54586" cy="54586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1183363" y="4035488"/>
              <a:ext cx="54568" cy="54586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965071" y="4035488"/>
              <a:ext cx="54605" cy="54586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910485" y="4035488"/>
              <a:ext cx="54605" cy="54586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855935" y="4035488"/>
              <a:ext cx="54568" cy="54586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801366" y="4035488"/>
              <a:ext cx="54586" cy="54586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1237914" y="3980938"/>
              <a:ext cx="54586" cy="54568"/>
            </a:xfrm>
            <a:custGeom>
              <a:avLst/>
              <a:gdLst/>
              <a:ahLst/>
              <a:cxnLst/>
              <a:rect l="l" t="t" r="r" b="b"/>
              <a:pathLst>
                <a:path w="3020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910485" y="3980938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1347069" y="3926351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1237914" y="3926351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1183363" y="3926351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1128777" y="3926351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1074190" y="3926351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21" y="3021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019658" y="3926351"/>
              <a:ext cx="54550" cy="54605"/>
            </a:xfrm>
            <a:custGeom>
              <a:avLst/>
              <a:gdLst/>
              <a:ahLst/>
              <a:cxnLst/>
              <a:rect l="l" t="t" r="r" b="b"/>
              <a:pathLst>
                <a:path w="3018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965071" y="3926351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910485" y="3926351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1347069" y="3871819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1237914" y="3871819"/>
              <a:ext cx="54586" cy="54550"/>
            </a:xfrm>
            <a:custGeom>
              <a:avLst/>
              <a:gdLst/>
              <a:ahLst/>
              <a:cxnLst/>
              <a:rect l="l" t="t" r="r" b="b"/>
              <a:pathLst>
                <a:path w="3020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1183363" y="3871819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5"/>
            <p:cNvSpPr/>
            <p:nvPr/>
          </p:nvSpPr>
          <p:spPr>
            <a:xfrm>
              <a:off x="1128777" y="3871819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5"/>
            <p:cNvSpPr/>
            <p:nvPr/>
          </p:nvSpPr>
          <p:spPr>
            <a:xfrm>
              <a:off x="1019658" y="3871819"/>
              <a:ext cx="54550" cy="54550"/>
            </a:xfrm>
            <a:custGeom>
              <a:avLst/>
              <a:gdLst/>
              <a:ahLst/>
              <a:cxnLst/>
              <a:rect l="l" t="t" r="r" b="b"/>
              <a:pathLst>
                <a:path w="3018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5"/>
            <p:cNvSpPr/>
            <p:nvPr/>
          </p:nvSpPr>
          <p:spPr>
            <a:xfrm>
              <a:off x="965071" y="3871819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5"/>
            <p:cNvSpPr/>
            <p:nvPr/>
          </p:nvSpPr>
          <p:spPr>
            <a:xfrm>
              <a:off x="910485" y="3871819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>
              <a:off x="1347069" y="3817233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5"/>
            <p:cNvSpPr/>
            <p:nvPr/>
          </p:nvSpPr>
          <p:spPr>
            <a:xfrm>
              <a:off x="1292482" y="3817233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5"/>
            <p:cNvSpPr/>
            <p:nvPr/>
          </p:nvSpPr>
          <p:spPr>
            <a:xfrm>
              <a:off x="1237914" y="3817233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5"/>
            <p:cNvSpPr/>
            <p:nvPr/>
          </p:nvSpPr>
          <p:spPr>
            <a:xfrm>
              <a:off x="1183363" y="3817233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5"/>
            <p:cNvSpPr/>
            <p:nvPr/>
          </p:nvSpPr>
          <p:spPr>
            <a:xfrm>
              <a:off x="1128777" y="3817233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5"/>
            <p:cNvSpPr/>
            <p:nvPr/>
          </p:nvSpPr>
          <p:spPr>
            <a:xfrm>
              <a:off x="1074190" y="3817233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5"/>
            <p:cNvSpPr/>
            <p:nvPr/>
          </p:nvSpPr>
          <p:spPr>
            <a:xfrm>
              <a:off x="1019658" y="3817233"/>
              <a:ext cx="54550" cy="54605"/>
            </a:xfrm>
            <a:custGeom>
              <a:avLst/>
              <a:gdLst/>
              <a:ahLst/>
              <a:cxnLst/>
              <a:rect l="l" t="t" r="r" b="b"/>
              <a:pathLst>
                <a:path w="3018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5"/>
            <p:cNvSpPr/>
            <p:nvPr/>
          </p:nvSpPr>
          <p:spPr>
            <a:xfrm>
              <a:off x="965071" y="3817233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5"/>
            <p:cNvSpPr/>
            <p:nvPr/>
          </p:nvSpPr>
          <p:spPr>
            <a:xfrm>
              <a:off x="910485" y="3817233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5"/>
            <p:cNvSpPr/>
            <p:nvPr/>
          </p:nvSpPr>
          <p:spPr>
            <a:xfrm>
              <a:off x="855935" y="3817233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5"/>
            <p:cNvSpPr/>
            <p:nvPr/>
          </p:nvSpPr>
          <p:spPr>
            <a:xfrm>
              <a:off x="1292482" y="376264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5"/>
            <p:cNvSpPr/>
            <p:nvPr/>
          </p:nvSpPr>
          <p:spPr>
            <a:xfrm>
              <a:off x="1237914" y="3762646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5"/>
            <p:cNvSpPr/>
            <p:nvPr/>
          </p:nvSpPr>
          <p:spPr>
            <a:xfrm>
              <a:off x="910485" y="376264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5"/>
            <p:cNvSpPr/>
            <p:nvPr/>
          </p:nvSpPr>
          <p:spPr>
            <a:xfrm>
              <a:off x="855935" y="3762646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5"/>
            <p:cNvSpPr/>
            <p:nvPr/>
          </p:nvSpPr>
          <p:spPr>
            <a:xfrm>
              <a:off x="801366" y="3762646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5"/>
            <p:cNvSpPr/>
            <p:nvPr/>
          </p:nvSpPr>
          <p:spPr>
            <a:xfrm>
              <a:off x="1237914" y="3708096"/>
              <a:ext cx="54586" cy="54568"/>
            </a:xfrm>
            <a:custGeom>
              <a:avLst/>
              <a:gdLst/>
              <a:ahLst/>
              <a:cxnLst/>
              <a:rect l="l" t="t" r="r" b="b"/>
              <a:pathLst>
                <a:path w="3020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5"/>
            <p:cNvSpPr/>
            <p:nvPr/>
          </p:nvSpPr>
          <p:spPr>
            <a:xfrm>
              <a:off x="1183363" y="3708096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5"/>
            <p:cNvSpPr/>
            <p:nvPr/>
          </p:nvSpPr>
          <p:spPr>
            <a:xfrm>
              <a:off x="1128777" y="3708096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5"/>
            <p:cNvSpPr/>
            <p:nvPr/>
          </p:nvSpPr>
          <p:spPr>
            <a:xfrm>
              <a:off x="965071" y="3708096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998350" y="3735001"/>
              <a:ext cx="255973" cy="187921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5"/>
            <p:cNvSpPr/>
            <p:nvPr/>
          </p:nvSpPr>
          <p:spPr>
            <a:xfrm>
              <a:off x="801366" y="3708096"/>
              <a:ext cx="54586" cy="54568"/>
            </a:xfrm>
            <a:custGeom>
              <a:avLst/>
              <a:gdLst/>
              <a:ahLst/>
              <a:cxnLst/>
              <a:rect l="l" t="t" r="r" b="b"/>
              <a:pathLst>
                <a:path w="3020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5"/>
            <p:cNvSpPr/>
            <p:nvPr/>
          </p:nvSpPr>
          <p:spPr>
            <a:xfrm>
              <a:off x="1183363" y="3653509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5"/>
            <p:cNvSpPr/>
            <p:nvPr/>
          </p:nvSpPr>
          <p:spPr>
            <a:xfrm>
              <a:off x="1019658" y="3653509"/>
              <a:ext cx="54550" cy="54605"/>
            </a:xfrm>
            <a:custGeom>
              <a:avLst/>
              <a:gdLst/>
              <a:ahLst/>
              <a:cxnLst/>
              <a:rect l="l" t="t" r="r" b="b"/>
              <a:pathLst>
                <a:path w="3018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5"/>
            <p:cNvSpPr/>
            <p:nvPr/>
          </p:nvSpPr>
          <p:spPr>
            <a:xfrm>
              <a:off x="801366" y="3653509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5"/>
            <p:cNvSpPr/>
            <p:nvPr/>
          </p:nvSpPr>
          <p:spPr>
            <a:xfrm>
              <a:off x="1237914" y="3598941"/>
              <a:ext cx="54586" cy="54586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5"/>
            <p:cNvSpPr/>
            <p:nvPr/>
          </p:nvSpPr>
          <p:spPr>
            <a:xfrm>
              <a:off x="1183363" y="3598941"/>
              <a:ext cx="54568" cy="54586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5"/>
            <p:cNvSpPr/>
            <p:nvPr/>
          </p:nvSpPr>
          <p:spPr>
            <a:xfrm>
              <a:off x="1019658" y="3598941"/>
              <a:ext cx="54550" cy="54586"/>
            </a:xfrm>
            <a:custGeom>
              <a:avLst/>
              <a:gdLst/>
              <a:ahLst/>
              <a:cxnLst/>
              <a:rect l="l" t="t" r="r" b="b"/>
              <a:pathLst>
                <a:path w="3018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965071" y="3598941"/>
              <a:ext cx="54605" cy="54586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6" name="Google Shape;826;p25"/>
            <p:cNvGrpSpPr/>
            <p:nvPr/>
          </p:nvGrpSpPr>
          <p:grpSpPr>
            <a:xfrm>
              <a:off x="801366" y="3598941"/>
              <a:ext cx="600271" cy="491134"/>
              <a:chOff x="983041" y="3919553"/>
              <a:chExt cx="600271" cy="491134"/>
            </a:xfrm>
          </p:grpSpPr>
          <p:sp>
            <p:nvSpPr>
              <p:cNvPr id="827" name="Google Shape;827;p25"/>
              <p:cNvSpPr/>
              <p:nvPr/>
            </p:nvSpPr>
            <p:spPr>
              <a:xfrm>
                <a:off x="1528744" y="4356101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5"/>
              <p:cNvSpPr/>
              <p:nvPr/>
            </p:nvSpPr>
            <p:spPr>
              <a:xfrm>
                <a:off x="1474157" y="4356101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5"/>
              <p:cNvSpPr/>
              <p:nvPr/>
            </p:nvSpPr>
            <p:spPr>
              <a:xfrm>
                <a:off x="1419589" y="4356101"/>
                <a:ext cx="54586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5"/>
              <p:cNvSpPr/>
              <p:nvPr/>
            </p:nvSpPr>
            <p:spPr>
              <a:xfrm>
                <a:off x="1365038" y="4356101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5"/>
              <p:cNvSpPr/>
              <p:nvPr/>
            </p:nvSpPr>
            <p:spPr>
              <a:xfrm>
                <a:off x="1146746" y="4356101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5"/>
              <p:cNvSpPr/>
              <p:nvPr/>
            </p:nvSpPr>
            <p:spPr>
              <a:xfrm>
                <a:off x="1092160" y="4356101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5"/>
              <p:cNvSpPr/>
              <p:nvPr/>
            </p:nvSpPr>
            <p:spPr>
              <a:xfrm>
                <a:off x="1037610" y="4356101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5"/>
              <p:cNvSpPr/>
              <p:nvPr/>
            </p:nvSpPr>
            <p:spPr>
              <a:xfrm>
                <a:off x="983041" y="4356101"/>
                <a:ext cx="54586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5"/>
              <p:cNvSpPr/>
              <p:nvPr/>
            </p:nvSpPr>
            <p:spPr>
              <a:xfrm>
                <a:off x="1419589" y="4301550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5"/>
              <p:cNvSpPr/>
              <p:nvPr/>
            </p:nvSpPr>
            <p:spPr>
              <a:xfrm>
                <a:off x="1092160" y="430155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5"/>
              <p:cNvSpPr/>
              <p:nvPr/>
            </p:nvSpPr>
            <p:spPr>
              <a:xfrm>
                <a:off x="1528744" y="424696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5"/>
              <p:cNvSpPr/>
              <p:nvPr/>
            </p:nvSpPr>
            <p:spPr>
              <a:xfrm>
                <a:off x="1419589" y="4246964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rgbClr val="FFF00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5"/>
              <p:cNvSpPr/>
              <p:nvPr/>
            </p:nvSpPr>
            <p:spPr>
              <a:xfrm>
                <a:off x="1365038" y="424696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5"/>
              <p:cNvSpPr/>
              <p:nvPr/>
            </p:nvSpPr>
            <p:spPr>
              <a:xfrm>
                <a:off x="1310452" y="424696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5"/>
              <p:cNvSpPr/>
              <p:nvPr/>
            </p:nvSpPr>
            <p:spPr>
              <a:xfrm>
                <a:off x="1255865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5"/>
              <p:cNvSpPr/>
              <p:nvPr/>
            </p:nvSpPr>
            <p:spPr>
              <a:xfrm>
                <a:off x="1201333" y="4246964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5"/>
              <p:cNvSpPr/>
              <p:nvPr/>
            </p:nvSpPr>
            <p:spPr>
              <a:xfrm>
                <a:off x="1146746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5"/>
              <p:cNvSpPr/>
              <p:nvPr/>
            </p:nvSpPr>
            <p:spPr>
              <a:xfrm>
                <a:off x="1092160" y="424696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5"/>
              <p:cNvSpPr/>
              <p:nvPr/>
            </p:nvSpPr>
            <p:spPr>
              <a:xfrm>
                <a:off x="1528744" y="4192432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5"/>
              <p:cNvSpPr/>
              <p:nvPr/>
            </p:nvSpPr>
            <p:spPr>
              <a:xfrm>
                <a:off x="1419589" y="4192432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5"/>
              <p:cNvSpPr/>
              <p:nvPr/>
            </p:nvSpPr>
            <p:spPr>
              <a:xfrm>
                <a:off x="1365038" y="4192432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5"/>
              <p:cNvSpPr/>
              <p:nvPr/>
            </p:nvSpPr>
            <p:spPr>
              <a:xfrm>
                <a:off x="1310452" y="4192432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5"/>
              <p:cNvSpPr/>
              <p:nvPr/>
            </p:nvSpPr>
            <p:spPr>
              <a:xfrm>
                <a:off x="1201333" y="4192432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5"/>
              <p:cNvSpPr/>
              <p:nvPr/>
            </p:nvSpPr>
            <p:spPr>
              <a:xfrm>
                <a:off x="1146746" y="4192432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5"/>
              <p:cNvSpPr/>
              <p:nvPr/>
            </p:nvSpPr>
            <p:spPr>
              <a:xfrm>
                <a:off x="1092160" y="4192432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5"/>
              <p:cNvSpPr/>
              <p:nvPr/>
            </p:nvSpPr>
            <p:spPr>
              <a:xfrm>
                <a:off x="1528744" y="413784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5"/>
              <p:cNvSpPr/>
              <p:nvPr/>
            </p:nvSpPr>
            <p:spPr>
              <a:xfrm>
                <a:off x="1474157" y="413784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5"/>
              <p:cNvSpPr/>
              <p:nvPr/>
            </p:nvSpPr>
            <p:spPr>
              <a:xfrm>
                <a:off x="1419589" y="4137845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5"/>
              <p:cNvSpPr/>
              <p:nvPr/>
            </p:nvSpPr>
            <p:spPr>
              <a:xfrm>
                <a:off x="1365038" y="413784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5"/>
              <p:cNvSpPr/>
              <p:nvPr/>
            </p:nvSpPr>
            <p:spPr>
              <a:xfrm>
                <a:off x="1310452" y="413784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5"/>
              <p:cNvSpPr/>
              <p:nvPr/>
            </p:nvSpPr>
            <p:spPr>
              <a:xfrm>
                <a:off x="1255865" y="413784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5"/>
              <p:cNvSpPr/>
              <p:nvPr/>
            </p:nvSpPr>
            <p:spPr>
              <a:xfrm>
                <a:off x="1201333" y="4137845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5"/>
              <p:cNvSpPr/>
              <p:nvPr/>
            </p:nvSpPr>
            <p:spPr>
              <a:xfrm>
                <a:off x="1146746" y="413784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5"/>
              <p:cNvSpPr/>
              <p:nvPr/>
            </p:nvSpPr>
            <p:spPr>
              <a:xfrm>
                <a:off x="1092160" y="413784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5"/>
              <p:cNvSpPr/>
              <p:nvPr/>
            </p:nvSpPr>
            <p:spPr>
              <a:xfrm>
                <a:off x="1037610" y="413784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5"/>
              <p:cNvSpPr/>
              <p:nvPr/>
            </p:nvSpPr>
            <p:spPr>
              <a:xfrm>
                <a:off x="1474157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5"/>
              <p:cNvSpPr/>
              <p:nvPr/>
            </p:nvSpPr>
            <p:spPr>
              <a:xfrm>
                <a:off x="1419589" y="4083259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5"/>
              <p:cNvSpPr/>
              <p:nvPr/>
            </p:nvSpPr>
            <p:spPr>
              <a:xfrm>
                <a:off x="1310452" y="408325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5"/>
              <p:cNvSpPr/>
              <p:nvPr/>
            </p:nvSpPr>
            <p:spPr>
              <a:xfrm>
                <a:off x="1146746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5"/>
              <p:cNvSpPr/>
              <p:nvPr/>
            </p:nvSpPr>
            <p:spPr>
              <a:xfrm>
                <a:off x="1092160" y="408325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5"/>
              <p:cNvSpPr/>
              <p:nvPr/>
            </p:nvSpPr>
            <p:spPr>
              <a:xfrm>
                <a:off x="1037610" y="408325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5"/>
              <p:cNvSpPr/>
              <p:nvPr/>
            </p:nvSpPr>
            <p:spPr>
              <a:xfrm>
                <a:off x="983041" y="4083259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5"/>
              <p:cNvSpPr/>
              <p:nvPr/>
            </p:nvSpPr>
            <p:spPr>
              <a:xfrm>
                <a:off x="1419589" y="4028708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5"/>
              <p:cNvSpPr/>
              <p:nvPr/>
            </p:nvSpPr>
            <p:spPr>
              <a:xfrm>
                <a:off x="1365038" y="4028708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5"/>
              <p:cNvSpPr/>
              <p:nvPr/>
            </p:nvSpPr>
            <p:spPr>
              <a:xfrm>
                <a:off x="1310452" y="4028708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5"/>
              <p:cNvSpPr/>
              <p:nvPr/>
            </p:nvSpPr>
            <p:spPr>
              <a:xfrm>
                <a:off x="1255865" y="4028708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5"/>
              <p:cNvSpPr/>
              <p:nvPr/>
            </p:nvSpPr>
            <p:spPr>
              <a:xfrm>
                <a:off x="1201333" y="4028708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5"/>
              <p:cNvSpPr/>
              <p:nvPr/>
            </p:nvSpPr>
            <p:spPr>
              <a:xfrm>
                <a:off x="1146746" y="4028708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5"/>
              <p:cNvSpPr/>
              <p:nvPr/>
            </p:nvSpPr>
            <p:spPr>
              <a:xfrm>
                <a:off x="983041" y="4028708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5"/>
              <p:cNvSpPr/>
              <p:nvPr/>
            </p:nvSpPr>
            <p:spPr>
              <a:xfrm>
                <a:off x="1365038" y="3974122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5"/>
              <p:cNvSpPr/>
              <p:nvPr/>
            </p:nvSpPr>
            <p:spPr>
              <a:xfrm>
                <a:off x="1201333" y="3974122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5"/>
              <p:cNvSpPr/>
              <p:nvPr/>
            </p:nvSpPr>
            <p:spPr>
              <a:xfrm>
                <a:off x="983041" y="3974122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5"/>
              <p:cNvSpPr/>
              <p:nvPr/>
            </p:nvSpPr>
            <p:spPr>
              <a:xfrm>
                <a:off x="1419589" y="3919553"/>
                <a:ext cx="54586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5"/>
              <p:cNvSpPr/>
              <p:nvPr/>
            </p:nvSpPr>
            <p:spPr>
              <a:xfrm>
                <a:off x="1365038" y="3919553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5"/>
              <p:cNvSpPr/>
              <p:nvPr/>
            </p:nvSpPr>
            <p:spPr>
              <a:xfrm>
                <a:off x="1201333" y="3919553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5"/>
              <p:cNvSpPr/>
              <p:nvPr/>
            </p:nvSpPr>
            <p:spPr>
              <a:xfrm>
                <a:off x="1146746" y="391955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3" name="Google Shape;883;p25"/>
          <p:cNvGrpSpPr/>
          <p:nvPr/>
        </p:nvGrpSpPr>
        <p:grpSpPr>
          <a:xfrm>
            <a:off x="5480575" y="649425"/>
            <a:ext cx="178225" cy="178225"/>
            <a:chOff x="6772475" y="3811500"/>
            <a:chExt cx="178225" cy="178225"/>
          </a:xfrm>
        </p:grpSpPr>
        <p:sp>
          <p:nvSpPr>
            <p:cNvPr id="884" name="Google Shape;884;p25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5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5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5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5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9" name="Google Shape;889;p25"/>
          <p:cNvSpPr/>
          <p:nvPr/>
        </p:nvSpPr>
        <p:spPr>
          <a:xfrm>
            <a:off x="6994325" y="4372488"/>
            <a:ext cx="178225" cy="1782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lt1"/>
                </a:solidFill>
                <a:latin typeface="Press Start 2P"/>
              </a:rPr>
              <a:t>©</a:t>
            </a:r>
          </a:p>
        </p:txBody>
      </p:sp>
      <p:sp>
        <p:nvSpPr>
          <p:cNvPr id="890" name="Google Shape;890;p25"/>
          <p:cNvSpPr txBox="1">
            <a:spLocks noGrp="1"/>
          </p:cNvSpPr>
          <p:nvPr>
            <p:ph type="ctrTitle"/>
          </p:nvPr>
        </p:nvSpPr>
        <p:spPr>
          <a:xfrm>
            <a:off x="1292482" y="2827445"/>
            <a:ext cx="6560594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>
                <a:solidFill>
                  <a:schemeClr val="bg1"/>
                </a:solidFill>
              </a:rPr>
              <a:t>Limpando as ruas de campinas</a:t>
            </a:r>
            <a:endParaRPr sz="3000" b="0" dirty="0">
              <a:solidFill>
                <a:schemeClr val="bg1"/>
              </a:solidFill>
            </a:endParaRPr>
          </a:p>
        </p:txBody>
      </p:sp>
      <p:sp>
        <p:nvSpPr>
          <p:cNvPr id="891" name="Google Shape;891;p25"/>
          <p:cNvSpPr/>
          <p:nvPr/>
        </p:nvSpPr>
        <p:spPr>
          <a:xfrm>
            <a:off x="2089218" y="1958019"/>
            <a:ext cx="4695514" cy="6443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b="1" i="1" dirty="0">
                <a:ln w="2857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chemeClr val="dk2"/>
                    </a:gs>
                    <a:gs pos="25000">
                      <a:schemeClr val="accent2"/>
                    </a:gs>
                    <a:gs pos="41000">
                      <a:schemeClr val="accent1"/>
                    </a:gs>
                    <a:gs pos="66000">
                      <a:srgbClr val="FF3B00"/>
                    </a:gs>
                    <a:gs pos="67000">
                      <a:schemeClr val="accent2"/>
                    </a:gs>
                    <a:gs pos="7400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atin typeface="Press Start 2P"/>
              </a:rPr>
              <a:t>LIX</a:t>
            </a:r>
            <a:r>
              <a:rPr b="1" i="1" dirty="0">
                <a:ln w="2857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chemeClr val="dk2"/>
                    </a:gs>
                    <a:gs pos="25000">
                      <a:schemeClr val="accent2"/>
                    </a:gs>
                    <a:gs pos="41000">
                      <a:schemeClr val="accent1"/>
                    </a:gs>
                    <a:gs pos="66000">
                      <a:srgbClr val="FF3B00"/>
                    </a:gs>
                    <a:gs pos="67000">
                      <a:schemeClr val="accent2"/>
                    </a:gs>
                    <a:gs pos="7400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atin typeface="Press Start 2P"/>
              </a:rPr>
              <a:t>O</a:t>
            </a:r>
            <a:r>
              <a:rPr lang="pt-BR" b="1" i="1" dirty="0">
                <a:ln w="2857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chemeClr val="dk2"/>
                    </a:gs>
                    <a:gs pos="25000">
                      <a:schemeClr val="accent2"/>
                    </a:gs>
                    <a:gs pos="41000">
                      <a:schemeClr val="accent1"/>
                    </a:gs>
                    <a:gs pos="66000">
                      <a:srgbClr val="FF3B00"/>
                    </a:gs>
                    <a:gs pos="67000">
                      <a:schemeClr val="accent2"/>
                    </a:gs>
                    <a:gs pos="7400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atin typeface="Press Start 2P"/>
              </a:rPr>
              <a:t>MANIA</a:t>
            </a:r>
            <a:endParaRPr b="1" i="1" dirty="0">
              <a:ln w="2857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  <a:gradFill>
                <a:gsLst>
                  <a:gs pos="0">
                    <a:schemeClr val="dk2"/>
                  </a:gs>
                  <a:gs pos="25000">
                    <a:schemeClr val="accent2"/>
                  </a:gs>
                  <a:gs pos="41000">
                    <a:schemeClr val="accent1"/>
                  </a:gs>
                  <a:gs pos="66000">
                    <a:srgbClr val="FF3B00"/>
                  </a:gs>
                  <a:gs pos="67000">
                    <a:schemeClr val="accent2"/>
                  </a:gs>
                  <a:gs pos="74000">
                    <a:schemeClr val="dk2"/>
                  </a:gs>
                  <a:gs pos="100000">
                    <a:schemeClr val="lt1"/>
                  </a:gs>
                </a:gsLst>
                <a:lin ang="5400700" scaled="0"/>
              </a:gradFill>
              <a:latin typeface="Press Start 2P"/>
            </a:endParaRPr>
          </a:p>
        </p:txBody>
      </p:sp>
      <p:sp>
        <p:nvSpPr>
          <p:cNvPr id="894" name="Google Shape;894;p25"/>
          <p:cNvSpPr/>
          <p:nvPr/>
        </p:nvSpPr>
        <p:spPr>
          <a:xfrm>
            <a:off x="7779125" y="3451125"/>
            <a:ext cx="112500" cy="16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5"/>
          <p:cNvSpPr/>
          <p:nvPr/>
        </p:nvSpPr>
        <p:spPr>
          <a:xfrm>
            <a:off x="7944200" y="3451125"/>
            <a:ext cx="112500" cy="16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6" name="Google Shape;896;p25"/>
          <p:cNvGrpSpPr/>
          <p:nvPr/>
        </p:nvGrpSpPr>
        <p:grpSpPr>
          <a:xfrm>
            <a:off x="7619516" y="3343045"/>
            <a:ext cx="600271" cy="545702"/>
            <a:chOff x="983041" y="1749595"/>
            <a:chExt cx="600271" cy="545702"/>
          </a:xfrm>
        </p:grpSpPr>
        <p:sp>
          <p:nvSpPr>
            <p:cNvPr id="897" name="Google Shape;897;p25"/>
            <p:cNvSpPr/>
            <p:nvPr/>
          </p:nvSpPr>
          <p:spPr>
            <a:xfrm>
              <a:off x="1419589" y="2240693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5"/>
            <p:cNvSpPr/>
            <p:nvPr/>
          </p:nvSpPr>
          <p:spPr>
            <a:xfrm>
              <a:off x="1092160" y="2240693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5"/>
            <p:cNvSpPr/>
            <p:nvPr/>
          </p:nvSpPr>
          <p:spPr>
            <a:xfrm>
              <a:off x="1365038" y="2186143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5"/>
            <p:cNvSpPr/>
            <p:nvPr/>
          </p:nvSpPr>
          <p:spPr>
            <a:xfrm>
              <a:off x="1146746" y="2186143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5"/>
            <p:cNvSpPr/>
            <p:nvPr/>
          </p:nvSpPr>
          <p:spPr>
            <a:xfrm>
              <a:off x="1419589" y="2131556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5"/>
            <p:cNvSpPr/>
            <p:nvPr/>
          </p:nvSpPr>
          <p:spPr>
            <a:xfrm>
              <a:off x="1365038" y="2131556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5"/>
            <p:cNvSpPr/>
            <p:nvPr/>
          </p:nvSpPr>
          <p:spPr>
            <a:xfrm>
              <a:off x="1310452" y="2131556"/>
              <a:ext cx="54568" cy="54605"/>
            </a:xfrm>
            <a:custGeom>
              <a:avLst/>
              <a:gdLst/>
              <a:ahLst/>
              <a:cxnLst/>
              <a:rect l="l" t="t" r="r" b="b"/>
              <a:pathLst>
                <a:path w="3019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5"/>
            <p:cNvSpPr/>
            <p:nvPr/>
          </p:nvSpPr>
          <p:spPr>
            <a:xfrm>
              <a:off x="1255865" y="213155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1"/>
                  </a:moveTo>
                  <a:lnTo>
                    <a:pt x="1" y="3021"/>
                  </a:lnTo>
                  <a:lnTo>
                    <a:pt x="3021" y="3021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5"/>
            <p:cNvSpPr/>
            <p:nvPr/>
          </p:nvSpPr>
          <p:spPr>
            <a:xfrm>
              <a:off x="1201333" y="2131556"/>
              <a:ext cx="54550" cy="54605"/>
            </a:xfrm>
            <a:custGeom>
              <a:avLst/>
              <a:gdLst/>
              <a:ahLst/>
              <a:cxnLst/>
              <a:rect l="l" t="t" r="r" b="b"/>
              <a:pathLst>
                <a:path w="3018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18" y="3021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5"/>
            <p:cNvSpPr/>
            <p:nvPr/>
          </p:nvSpPr>
          <p:spPr>
            <a:xfrm>
              <a:off x="1146746" y="213155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5"/>
            <p:cNvSpPr/>
            <p:nvPr/>
          </p:nvSpPr>
          <p:spPr>
            <a:xfrm>
              <a:off x="1092160" y="2131556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1"/>
                  </a:moveTo>
                  <a:lnTo>
                    <a:pt x="0" y="3021"/>
                  </a:lnTo>
                  <a:lnTo>
                    <a:pt x="3020" y="3021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5"/>
            <p:cNvSpPr/>
            <p:nvPr/>
          </p:nvSpPr>
          <p:spPr>
            <a:xfrm>
              <a:off x="1474157" y="2077024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5"/>
            <p:cNvSpPr/>
            <p:nvPr/>
          </p:nvSpPr>
          <p:spPr>
            <a:xfrm>
              <a:off x="1419589" y="2077024"/>
              <a:ext cx="54586" cy="54550"/>
            </a:xfrm>
            <a:custGeom>
              <a:avLst/>
              <a:gdLst/>
              <a:ahLst/>
              <a:cxnLst/>
              <a:rect l="l" t="t" r="r" b="b"/>
              <a:pathLst>
                <a:path w="3020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5"/>
            <p:cNvSpPr/>
            <p:nvPr/>
          </p:nvSpPr>
          <p:spPr>
            <a:xfrm>
              <a:off x="1365038" y="2077024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5"/>
            <p:cNvSpPr/>
            <p:nvPr/>
          </p:nvSpPr>
          <p:spPr>
            <a:xfrm>
              <a:off x="1310452" y="2077024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5"/>
            <p:cNvSpPr/>
            <p:nvPr/>
          </p:nvSpPr>
          <p:spPr>
            <a:xfrm>
              <a:off x="1201333" y="2077024"/>
              <a:ext cx="54550" cy="54550"/>
            </a:xfrm>
            <a:custGeom>
              <a:avLst/>
              <a:gdLst/>
              <a:ahLst/>
              <a:cxnLst/>
              <a:rect l="l" t="t" r="r" b="b"/>
              <a:pathLst>
                <a:path w="3018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5"/>
            <p:cNvSpPr/>
            <p:nvPr/>
          </p:nvSpPr>
          <p:spPr>
            <a:xfrm>
              <a:off x="1146746" y="2077024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5"/>
            <p:cNvSpPr/>
            <p:nvPr/>
          </p:nvSpPr>
          <p:spPr>
            <a:xfrm>
              <a:off x="1092160" y="2077024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5"/>
            <p:cNvSpPr/>
            <p:nvPr/>
          </p:nvSpPr>
          <p:spPr>
            <a:xfrm>
              <a:off x="1037610" y="2077024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5"/>
            <p:cNvSpPr/>
            <p:nvPr/>
          </p:nvSpPr>
          <p:spPr>
            <a:xfrm>
              <a:off x="1474157" y="2022437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5"/>
            <p:cNvSpPr/>
            <p:nvPr/>
          </p:nvSpPr>
          <p:spPr>
            <a:xfrm>
              <a:off x="1419589" y="2022437"/>
              <a:ext cx="54586" cy="54550"/>
            </a:xfrm>
            <a:custGeom>
              <a:avLst/>
              <a:gdLst/>
              <a:ahLst/>
              <a:cxnLst/>
              <a:rect l="l" t="t" r="r" b="b"/>
              <a:pathLst>
                <a:path w="3020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5"/>
            <p:cNvSpPr/>
            <p:nvPr/>
          </p:nvSpPr>
          <p:spPr>
            <a:xfrm>
              <a:off x="1365038" y="2022437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5"/>
            <p:cNvSpPr/>
            <p:nvPr/>
          </p:nvSpPr>
          <p:spPr>
            <a:xfrm>
              <a:off x="1310452" y="2022437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1255865" y="2022437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5"/>
            <p:cNvSpPr/>
            <p:nvPr/>
          </p:nvSpPr>
          <p:spPr>
            <a:xfrm>
              <a:off x="1201333" y="2022437"/>
              <a:ext cx="54550" cy="54550"/>
            </a:xfrm>
            <a:custGeom>
              <a:avLst/>
              <a:gdLst/>
              <a:ahLst/>
              <a:cxnLst/>
              <a:rect l="l" t="t" r="r" b="b"/>
              <a:pathLst>
                <a:path w="3018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1146746" y="2022437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5"/>
            <p:cNvSpPr/>
            <p:nvPr/>
          </p:nvSpPr>
          <p:spPr>
            <a:xfrm>
              <a:off x="1092160" y="2022437"/>
              <a:ext cx="54605" cy="54550"/>
            </a:xfrm>
            <a:custGeom>
              <a:avLst/>
              <a:gdLst/>
              <a:ahLst/>
              <a:cxnLst/>
              <a:rect l="l" t="t" r="r" b="b"/>
              <a:pathLst>
                <a:path w="3021" h="3018" extrusionOk="0">
                  <a:moveTo>
                    <a:pt x="0" y="0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5"/>
            <p:cNvSpPr/>
            <p:nvPr/>
          </p:nvSpPr>
          <p:spPr>
            <a:xfrm>
              <a:off x="1037610" y="2022437"/>
              <a:ext cx="54568" cy="54550"/>
            </a:xfrm>
            <a:custGeom>
              <a:avLst/>
              <a:gdLst/>
              <a:ahLst/>
              <a:cxnLst/>
              <a:rect l="l" t="t" r="r" b="b"/>
              <a:pathLst>
                <a:path w="3019" h="3018" extrusionOk="0">
                  <a:moveTo>
                    <a:pt x="1" y="0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5"/>
            <p:cNvSpPr/>
            <p:nvPr/>
          </p:nvSpPr>
          <p:spPr>
            <a:xfrm>
              <a:off x="1419589" y="1967851"/>
              <a:ext cx="54586" cy="54605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5"/>
            <p:cNvSpPr/>
            <p:nvPr/>
          </p:nvSpPr>
          <p:spPr>
            <a:xfrm>
              <a:off x="1255865" y="1967851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5"/>
            <p:cNvSpPr/>
            <p:nvPr/>
          </p:nvSpPr>
          <p:spPr>
            <a:xfrm>
              <a:off x="1092160" y="1967851"/>
              <a:ext cx="54605" cy="54605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5"/>
            <p:cNvSpPr/>
            <p:nvPr/>
          </p:nvSpPr>
          <p:spPr>
            <a:xfrm>
              <a:off x="1474157" y="1913301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5"/>
            <p:cNvSpPr/>
            <p:nvPr/>
          </p:nvSpPr>
          <p:spPr>
            <a:xfrm>
              <a:off x="1419589" y="1913301"/>
              <a:ext cx="54586" cy="54568"/>
            </a:xfrm>
            <a:custGeom>
              <a:avLst/>
              <a:gdLst/>
              <a:ahLst/>
              <a:cxnLst/>
              <a:rect l="l" t="t" r="r" b="b"/>
              <a:pathLst>
                <a:path w="3020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5"/>
            <p:cNvSpPr/>
            <p:nvPr/>
          </p:nvSpPr>
          <p:spPr>
            <a:xfrm>
              <a:off x="1365038" y="1913301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5"/>
            <p:cNvSpPr/>
            <p:nvPr/>
          </p:nvSpPr>
          <p:spPr>
            <a:xfrm>
              <a:off x="1255865" y="1913301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21" y="3018"/>
                  </a:lnTo>
                  <a:lnTo>
                    <a:pt x="302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5"/>
            <p:cNvSpPr/>
            <p:nvPr/>
          </p:nvSpPr>
          <p:spPr>
            <a:xfrm>
              <a:off x="1201333" y="1913301"/>
              <a:ext cx="54550" cy="54568"/>
            </a:xfrm>
            <a:custGeom>
              <a:avLst/>
              <a:gdLst/>
              <a:ahLst/>
              <a:cxnLst/>
              <a:rect l="l" t="t" r="r" b="b"/>
              <a:pathLst>
                <a:path w="3018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5"/>
            <p:cNvSpPr/>
            <p:nvPr/>
          </p:nvSpPr>
          <p:spPr>
            <a:xfrm>
              <a:off x="1092160" y="1913301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5"/>
            <p:cNvSpPr/>
            <p:nvPr/>
          </p:nvSpPr>
          <p:spPr>
            <a:xfrm>
              <a:off x="1037610" y="1913301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5"/>
            <p:cNvSpPr/>
            <p:nvPr/>
          </p:nvSpPr>
          <p:spPr>
            <a:xfrm>
              <a:off x="1528744" y="1858732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5"/>
            <p:cNvSpPr/>
            <p:nvPr/>
          </p:nvSpPr>
          <p:spPr>
            <a:xfrm>
              <a:off x="1474157" y="1858732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5"/>
            <p:cNvSpPr/>
            <p:nvPr/>
          </p:nvSpPr>
          <p:spPr>
            <a:xfrm>
              <a:off x="1419589" y="1858732"/>
              <a:ext cx="54586" cy="54587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5"/>
            <p:cNvSpPr/>
            <p:nvPr/>
          </p:nvSpPr>
          <p:spPr>
            <a:xfrm>
              <a:off x="1255865" y="1858732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21" y="3020"/>
                  </a:lnTo>
                  <a:lnTo>
                    <a:pt x="302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5"/>
            <p:cNvSpPr/>
            <p:nvPr/>
          </p:nvSpPr>
          <p:spPr>
            <a:xfrm>
              <a:off x="1092160" y="1858732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5"/>
            <p:cNvSpPr/>
            <p:nvPr/>
          </p:nvSpPr>
          <p:spPr>
            <a:xfrm>
              <a:off x="1037610" y="1858732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5"/>
            <p:cNvSpPr/>
            <p:nvPr/>
          </p:nvSpPr>
          <p:spPr>
            <a:xfrm>
              <a:off x="983041" y="1858732"/>
              <a:ext cx="54586" cy="54587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5"/>
            <p:cNvSpPr/>
            <p:nvPr/>
          </p:nvSpPr>
          <p:spPr>
            <a:xfrm>
              <a:off x="1528744" y="1804146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5"/>
            <p:cNvSpPr/>
            <p:nvPr/>
          </p:nvSpPr>
          <p:spPr>
            <a:xfrm>
              <a:off x="1365038" y="1804146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5"/>
            <p:cNvSpPr/>
            <p:nvPr/>
          </p:nvSpPr>
          <p:spPr>
            <a:xfrm>
              <a:off x="1310452" y="1804146"/>
              <a:ext cx="54568" cy="54587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1" y="0"/>
                  </a:moveTo>
                  <a:lnTo>
                    <a:pt x="1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5"/>
            <p:cNvSpPr/>
            <p:nvPr/>
          </p:nvSpPr>
          <p:spPr>
            <a:xfrm>
              <a:off x="1201333" y="1804146"/>
              <a:ext cx="54550" cy="54587"/>
            </a:xfrm>
            <a:custGeom>
              <a:avLst/>
              <a:gdLst/>
              <a:ahLst/>
              <a:cxnLst/>
              <a:rect l="l" t="t" r="r" b="b"/>
              <a:pathLst>
                <a:path w="3018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18" y="302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5"/>
            <p:cNvSpPr/>
            <p:nvPr/>
          </p:nvSpPr>
          <p:spPr>
            <a:xfrm>
              <a:off x="1146746" y="1804146"/>
              <a:ext cx="54605" cy="54587"/>
            </a:xfrm>
            <a:custGeom>
              <a:avLst/>
              <a:gdLst/>
              <a:ahLst/>
              <a:cxnLst/>
              <a:rect l="l" t="t" r="r" b="b"/>
              <a:pathLst>
                <a:path w="3021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5"/>
            <p:cNvSpPr/>
            <p:nvPr/>
          </p:nvSpPr>
          <p:spPr>
            <a:xfrm>
              <a:off x="983041" y="1804146"/>
              <a:ext cx="54586" cy="54587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0" y="0"/>
                  </a:moveTo>
                  <a:lnTo>
                    <a:pt x="0" y="3020"/>
                  </a:lnTo>
                  <a:lnTo>
                    <a:pt x="3020" y="3020"/>
                  </a:lnTo>
                  <a:lnTo>
                    <a:pt x="302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5"/>
            <p:cNvSpPr/>
            <p:nvPr/>
          </p:nvSpPr>
          <p:spPr>
            <a:xfrm>
              <a:off x="1528744" y="1749595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1" y="1"/>
                  </a:moveTo>
                  <a:lnTo>
                    <a:pt x="1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5"/>
            <p:cNvSpPr/>
            <p:nvPr/>
          </p:nvSpPr>
          <p:spPr>
            <a:xfrm>
              <a:off x="1419589" y="1749595"/>
              <a:ext cx="54586" cy="54568"/>
            </a:xfrm>
            <a:custGeom>
              <a:avLst/>
              <a:gdLst/>
              <a:ahLst/>
              <a:cxnLst/>
              <a:rect l="l" t="t" r="r" b="b"/>
              <a:pathLst>
                <a:path w="3020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5"/>
            <p:cNvSpPr/>
            <p:nvPr/>
          </p:nvSpPr>
          <p:spPr>
            <a:xfrm>
              <a:off x="1365038" y="1749595"/>
              <a:ext cx="54568" cy="54568"/>
            </a:xfrm>
            <a:custGeom>
              <a:avLst/>
              <a:gdLst/>
              <a:ahLst/>
              <a:cxnLst/>
              <a:rect l="l" t="t" r="r" b="b"/>
              <a:pathLst>
                <a:path w="3019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18" y="3018"/>
                  </a:lnTo>
                  <a:lnTo>
                    <a:pt x="30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5"/>
            <p:cNvSpPr/>
            <p:nvPr/>
          </p:nvSpPr>
          <p:spPr>
            <a:xfrm>
              <a:off x="1146746" y="1749595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5"/>
            <p:cNvSpPr/>
            <p:nvPr/>
          </p:nvSpPr>
          <p:spPr>
            <a:xfrm>
              <a:off x="1092160" y="1749595"/>
              <a:ext cx="54605" cy="54568"/>
            </a:xfrm>
            <a:custGeom>
              <a:avLst/>
              <a:gdLst/>
              <a:ahLst/>
              <a:cxnLst/>
              <a:rect l="l" t="t" r="r" b="b"/>
              <a:pathLst>
                <a:path w="3021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5"/>
            <p:cNvSpPr/>
            <p:nvPr/>
          </p:nvSpPr>
          <p:spPr>
            <a:xfrm>
              <a:off x="983041" y="1749595"/>
              <a:ext cx="54586" cy="54568"/>
            </a:xfrm>
            <a:custGeom>
              <a:avLst/>
              <a:gdLst/>
              <a:ahLst/>
              <a:cxnLst/>
              <a:rect l="l" t="t" r="r" b="b"/>
              <a:pathLst>
                <a:path w="3020" h="3019" extrusionOk="0">
                  <a:moveTo>
                    <a:pt x="0" y="1"/>
                  </a:moveTo>
                  <a:lnTo>
                    <a:pt x="0" y="3018"/>
                  </a:lnTo>
                  <a:lnTo>
                    <a:pt x="3020" y="3018"/>
                  </a:lnTo>
                  <a:lnTo>
                    <a:pt x="302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25"/>
          <p:cNvGrpSpPr/>
          <p:nvPr/>
        </p:nvGrpSpPr>
        <p:grpSpPr>
          <a:xfrm>
            <a:off x="3946225" y="4442088"/>
            <a:ext cx="1252525" cy="322800"/>
            <a:chOff x="3946225" y="4442088"/>
            <a:chExt cx="1252525" cy="322800"/>
          </a:xfrm>
        </p:grpSpPr>
        <p:grpSp>
          <p:nvGrpSpPr>
            <p:cNvPr id="955" name="Google Shape;955;p25"/>
            <p:cNvGrpSpPr/>
            <p:nvPr/>
          </p:nvGrpSpPr>
          <p:grpSpPr>
            <a:xfrm>
              <a:off x="4386225" y="4442088"/>
              <a:ext cx="372525" cy="322800"/>
              <a:chOff x="4386225" y="4090138"/>
              <a:chExt cx="372525" cy="322800"/>
            </a:xfrm>
          </p:grpSpPr>
          <p:sp>
            <p:nvSpPr>
              <p:cNvPr id="956" name="Google Shape;956;p25"/>
              <p:cNvSpPr/>
              <p:nvPr/>
            </p:nvSpPr>
            <p:spPr>
              <a:xfrm>
                <a:off x="471797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5"/>
              <p:cNvSpPr/>
              <p:nvPr/>
            </p:nvSpPr>
            <p:spPr>
              <a:xfrm>
                <a:off x="4551150" y="4371213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5"/>
              <p:cNvSpPr/>
              <p:nvPr/>
            </p:nvSpPr>
            <p:spPr>
              <a:xfrm>
                <a:off x="4426975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5"/>
              <p:cNvSpPr/>
              <p:nvPr/>
            </p:nvSpPr>
            <p:spPr>
              <a:xfrm>
                <a:off x="4592850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5"/>
              <p:cNvSpPr/>
              <p:nvPr/>
            </p:nvSpPr>
            <p:spPr>
              <a:xfrm>
                <a:off x="4634550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5"/>
              <p:cNvSpPr/>
              <p:nvPr/>
            </p:nvSpPr>
            <p:spPr>
              <a:xfrm>
                <a:off x="4467725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5"/>
              <p:cNvSpPr/>
              <p:nvPr/>
            </p:nvSpPr>
            <p:spPr>
              <a:xfrm>
                <a:off x="4467725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5"/>
              <p:cNvSpPr/>
              <p:nvPr/>
            </p:nvSpPr>
            <p:spPr>
              <a:xfrm>
                <a:off x="4634550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5"/>
              <p:cNvSpPr/>
              <p:nvPr/>
            </p:nvSpPr>
            <p:spPr>
              <a:xfrm>
                <a:off x="4551150" y="4173563"/>
                <a:ext cx="41725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1" extrusionOk="0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5"/>
              <p:cNvSpPr/>
              <p:nvPr/>
            </p:nvSpPr>
            <p:spPr>
              <a:xfrm>
                <a:off x="442697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5"/>
              <p:cNvSpPr/>
              <p:nvPr/>
            </p:nvSpPr>
            <p:spPr>
              <a:xfrm>
                <a:off x="45094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5"/>
              <p:cNvSpPr/>
              <p:nvPr/>
            </p:nvSpPr>
            <p:spPr>
              <a:xfrm>
                <a:off x="446773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5"/>
              <p:cNvSpPr/>
              <p:nvPr/>
            </p:nvSpPr>
            <p:spPr>
              <a:xfrm>
                <a:off x="455162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5"/>
              <p:cNvSpPr/>
              <p:nvPr/>
            </p:nvSpPr>
            <p:spPr>
              <a:xfrm>
                <a:off x="463410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5"/>
              <p:cNvSpPr/>
              <p:nvPr/>
            </p:nvSpPr>
            <p:spPr>
              <a:xfrm>
                <a:off x="459238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5"/>
              <p:cNvSpPr/>
              <p:nvPr/>
            </p:nvSpPr>
            <p:spPr>
              <a:xfrm>
                <a:off x="46753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5"/>
              <p:cNvSpPr/>
              <p:nvPr/>
            </p:nvSpPr>
            <p:spPr>
              <a:xfrm>
                <a:off x="471797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5"/>
              <p:cNvSpPr/>
              <p:nvPr/>
            </p:nvSpPr>
            <p:spPr>
              <a:xfrm>
                <a:off x="438622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5"/>
              <p:cNvSpPr/>
              <p:nvPr/>
            </p:nvSpPr>
            <p:spPr>
              <a:xfrm>
                <a:off x="438622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5"/>
              <p:cNvSpPr/>
              <p:nvPr/>
            </p:nvSpPr>
            <p:spPr>
              <a:xfrm>
                <a:off x="450945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5"/>
              <p:cNvSpPr/>
              <p:nvPr/>
            </p:nvSpPr>
            <p:spPr>
              <a:xfrm>
                <a:off x="446773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5"/>
              <p:cNvSpPr/>
              <p:nvPr/>
            </p:nvSpPr>
            <p:spPr>
              <a:xfrm>
                <a:off x="4551625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5"/>
              <p:cNvSpPr/>
              <p:nvPr/>
            </p:nvSpPr>
            <p:spPr>
              <a:xfrm>
                <a:off x="463410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5"/>
              <p:cNvSpPr/>
              <p:nvPr/>
            </p:nvSpPr>
            <p:spPr>
              <a:xfrm>
                <a:off x="459238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5"/>
              <p:cNvSpPr/>
              <p:nvPr/>
            </p:nvSpPr>
            <p:spPr>
              <a:xfrm>
                <a:off x="4509450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5"/>
              <p:cNvSpPr/>
              <p:nvPr/>
            </p:nvSpPr>
            <p:spPr>
              <a:xfrm>
                <a:off x="4551625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5"/>
              <p:cNvSpPr/>
              <p:nvPr/>
            </p:nvSpPr>
            <p:spPr>
              <a:xfrm>
                <a:off x="4592388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3" name="Google Shape;983;p25"/>
            <p:cNvGrpSpPr/>
            <p:nvPr/>
          </p:nvGrpSpPr>
          <p:grpSpPr>
            <a:xfrm>
              <a:off x="4826225" y="4442088"/>
              <a:ext cx="372525" cy="322800"/>
              <a:chOff x="4826225" y="4090138"/>
              <a:chExt cx="372525" cy="322800"/>
            </a:xfrm>
          </p:grpSpPr>
          <p:sp>
            <p:nvSpPr>
              <p:cNvPr id="984" name="Google Shape;984;p25"/>
              <p:cNvSpPr/>
              <p:nvPr/>
            </p:nvSpPr>
            <p:spPr>
              <a:xfrm>
                <a:off x="515797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5"/>
              <p:cNvSpPr/>
              <p:nvPr/>
            </p:nvSpPr>
            <p:spPr>
              <a:xfrm>
                <a:off x="4991150" y="4371213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5"/>
              <p:cNvSpPr/>
              <p:nvPr/>
            </p:nvSpPr>
            <p:spPr>
              <a:xfrm>
                <a:off x="4866975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5"/>
              <p:cNvSpPr/>
              <p:nvPr/>
            </p:nvSpPr>
            <p:spPr>
              <a:xfrm>
                <a:off x="5032850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5"/>
              <p:cNvSpPr/>
              <p:nvPr/>
            </p:nvSpPr>
            <p:spPr>
              <a:xfrm>
                <a:off x="5074550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5"/>
              <p:cNvSpPr/>
              <p:nvPr/>
            </p:nvSpPr>
            <p:spPr>
              <a:xfrm>
                <a:off x="4907725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5"/>
              <p:cNvSpPr/>
              <p:nvPr/>
            </p:nvSpPr>
            <p:spPr>
              <a:xfrm>
                <a:off x="4991150" y="4173563"/>
                <a:ext cx="41725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1" extrusionOk="0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5"/>
              <p:cNvSpPr/>
              <p:nvPr/>
            </p:nvSpPr>
            <p:spPr>
              <a:xfrm>
                <a:off x="486697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5"/>
              <p:cNvSpPr/>
              <p:nvPr/>
            </p:nvSpPr>
            <p:spPr>
              <a:xfrm>
                <a:off x="51153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5"/>
              <p:cNvSpPr/>
              <p:nvPr/>
            </p:nvSpPr>
            <p:spPr>
              <a:xfrm>
                <a:off x="515797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5"/>
              <p:cNvSpPr/>
              <p:nvPr/>
            </p:nvSpPr>
            <p:spPr>
              <a:xfrm>
                <a:off x="482622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5"/>
              <p:cNvSpPr/>
              <p:nvPr/>
            </p:nvSpPr>
            <p:spPr>
              <a:xfrm>
                <a:off x="482622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5"/>
              <p:cNvSpPr/>
              <p:nvPr/>
            </p:nvSpPr>
            <p:spPr>
              <a:xfrm>
                <a:off x="490773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5"/>
              <p:cNvSpPr/>
              <p:nvPr/>
            </p:nvSpPr>
            <p:spPr>
              <a:xfrm>
                <a:off x="507410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5"/>
              <p:cNvSpPr/>
              <p:nvPr/>
            </p:nvSpPr>
            <p:spPr>
              <a:xfrm>
                <a:off x="4949450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5"/>
              <p:cNvSpPr/>
              <p:nvPr/>
            </p:nvSpPr>
            <p:spPr>
              <a:xfrm>
                <a:off x="5032388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5"/>
              <p:cNvSpPr/>
              <p:nvPr/>
            </p:nvSpPr>
            <p:spPr>
              <a:xfrm>
                <a:off x="5074550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5"/>
              <p:cNvSpPr/>
              <p:nvPr/>
            </p:nvSpPr>
            <p:spPr>
              <a:xfrm>
                <a:off x="4907725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5"/>
            <p:cNvGrpSpPr/>
            <p:nvPr/>
          </p:nvGrpSpPr>
          <p:grpSpPr>
            <a:xfrm>
              <a:off x="3946225" y="4442088"/>
              <a:ext cx="372525" cy="322800"/>
              <a:chOff x="3946225" y="4090138"/>
              <a:chExt cx="372525" cy="322800"/>
            </a:xfrm>
          </p:grpSpPr>
          <p:sp>
            <p:nvSpPr>
              <p:cNvPr id="1003" name="Google Shape;1003;p25"/>
              <p:cNvSpPr/>
              <p:nvPr/>
            </p:nvSpPr>
            <p:spPr>
              <a:xfrm>
                <a:off x="427797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5"/>
              <p:cNvSpPr/>
              <p:nvPr/>
            </p:nvSpPr>
            <p:spPr>
              <a:xfrm>
                <a:off x="4111150" y="4371213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0" y="0"/>
                    </a:moveTo>
                    <a:lnTo>
                      <a:pt x="0" y="1668"/>
                    </a:lnTo>
                    <a:lnTo>
                      <a:pt x="1668" y="1668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5"/>
              <p:cNvSpPr/>
              <p:nvPr/>
            </p:nvSpPr>
            <p:spPr>
              <a:xfrm>
                <a:off x="3986975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5"/>
              <p:cNvSpPr/>
              <p:nvPr/>
            </p:nvSpPr>
            <p:spPr>
              <a:xfrm>
                <a:off x="4152850" y="4131838"/>
                <a:ext cx="1242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4968" h="1632" extrusionOk="0">
                    <a:moveTo>
                      <a:pt x="0" y="1"/>
                    </a:moveTo>
                    <a:lnTo>
                      <a:pt x="0" y="1631"/>
                    </a:lnTo>
                    <a:lnTo>
                      <a:pt x="4967" y="1631"/>
                    </a:lnTo>
                    <a:lnTo>
                      <a:pt x="4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5"/>
              <p:cNvSpPr/>
              <p:nvPr/>
            </p:nvSpPr>
            <p:spPr>
              <a:xfrm>
                <a:off x="4194550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5"/>
              <p:cNvSpPr/>
              <p:nvPr/>
            </p:nvSpPr>
            <p:spPr>
              <a:xfrm>
                <a:off x="4027725" y="4090138"/>
                <a:ext cx="41725" cy="417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69" extrusionOk="0">
                    <a:moveTo>
                      <a:pt x="1" y="1"/>
                    </a:moveTo>
                    <a:lnTo>
                      <a:pt x="1" y="1669"/>
                    </a:lnTo>
                    <a:lnTo>
                      <a:pt x="1669" y="1669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5"/>
              <p:cNvSpPr/>
              <p:nvPr/>
            </p:nvSpPr>
            <p:spPr>
              <a:xfrm>
                <a:off x="4027725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5"/>
              <p:cNvSpPr/>
              <p:nvPr/>
            </p:nvSpPr>
            <p:spPr>
              <a:xfrm>
                <a:off x="4194550" y="41318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5"/>
              <p:cNvSpPr/>
              <p:nvPr/>
            </p:nvSpPr>
            <p:spPr>
              <a:xfrm>
                <a:off x="4111150" y="4173563"/>
                <a:ext cx="41725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1" extrusionOk="0">
                    <a:moveTo>
                      <a:pt x="0" y="0"/>
                    </a:moveTo>
                    <a:lnTo>
                      <a:pt x="0" y="1630"/>
                    </a:lnTo>
                    <a:lnTo>
                      <a:pt x="1668" y="1630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5"/>
              <p:cNvSpPr/>
              <p:nvPr/>
            </p:nvSpPr>
            <p:spPr>
              <a:xfrm>
                <a:off x="398697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5"/>
              <p:cNvSpPr/>
              <p:nvPr/>
            </p:nvSpPr>
            <p:spPr>
              <a:xfrm>
                <a:off x="40694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5"/>
              <p:cNvSpPr/>
              <p:nvPr/>
            </p:nvSpPr>
            <p:spPr>
              <a:xfrm>
                <a:off x="402773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5"/>
              <p:cNvSpPr/>
              <p:nvPr/>
            </p:nvSpPr>
            <p:spPr>
              <a:xfrm>
                <a:off x="4111625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5"/>
              <p:cNvSpPr/>
              <p:nvPr/>
            </p:nvSpPr>
            <p:spPr>
              <a:xfrm>
                <a:off x="419410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5"/>
              <p:cNvSpPr/>
              <p:nvPr/>
            </p:nvSpPr>
            <p:spPr>
              <a:xfrm>
                <a:off x="4152388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5"/>
              <p:cNvSpPr/>
              <p:nvPr/>
            </p:nvSpPr>
            <p:spPr>
              <a:xfrm>
                <a:off x="4235350" y="4256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5"/>
              <p:cNvSpPr/>
              <p:nvPr/>
            </p:nvSpPr>
            <p:spPr>
              <a:xfrm>
                <a:off x="427797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5"/>
              <p:cNvSpPr/>
              <p:nvPr/>
            </p:nvSpPr>
            <p:spPr>
              <a:xfrm>
                <a:off x="3946225" y="4215244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5"/>
              <p:cNvSpPr/>
              <p:nvPr/>
            </p:nvSpPr>
            <p:spPr>
              <a:xfrm>
                <a:off x="3946225" y="4173556"/>
                <a:ext cx="4077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3299" extrusionOk="0">
                    <a:moveTo>
                      <a:pt x="0" y="0"/>
                    </a:moveTo>
                    <a:lnTo>
                      <a:pt x="0" y="3299"/>
                    </a:lnTo>
                    <a:lnTo>
                      <a:pt x="1630" y="3299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5"/>
              <p:cNvSpPr/>
              <p:nvPr/>
            </p:nvSpPr>
            <p:spPr>
              <a:xfrm>
                <a:off x="406945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5"/>
              <p:cNvSpPr/>
              <p:nvPr/>
            </p:nvSpPr>
            <p:spPr>
              <a:xfrm>
                <a:off x="402773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5"/>
              <p:cNvSpPr/>
              <p:nvPr/>
            </p:nvSpPr>
            <p:spPr>
              <a:xfrm>
                <a:off x="4111625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5"/>
              <p:cNvSpPr/>
              <p:nvPr/>
            </p:nvSpPr>
            <p:spPr>
              <a:xfrm>
                <a:off x="4194100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5"/>
              <p:cNvSpPr/>
              <p:nvPr/>
            </p:nvSpPr>
            <p:spPr>
              <a:xfrm>
                <a:off x="4152388" y="42932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5"/>
              <p:cNvSpPr/>
              <p:nvPr/>
            </p:nvSpPr>
            <p:spPr>
              <a:xfrm>
                <a:off x="4069450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5"/>
              <p:cNvSpPr/>
              <p:nvPr/>
            </p:nvSpPr>
            <p:spPr>
              <a:xfrm>
                <a:off x="4111625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25"/>
              <p:cNvSpPr/>
              <p:nvPr/>
            </p:nvSpPr>
            <p:spPr>
              <a:xfrm>
                <a:off x="4152388" y="43340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5"/>
              <p:cNvSpPr/>
              <p:nvPr/>
            </p:nvSpPr>
            <p:spPr>
              <a:xfrm>
                <a:off x="3986975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25"/>
              <p:cNvSpPr/>
              <p:nvPr/>
            </p:nvSpPr>
            <p:spPr>
              <a:xfrm>
                <a:off x="4069450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25"/>
              <p:cNvSpPr/>
              <p:nvPr/>
            </p:nvSpPr>
            <p:spPr>
              <a:xfrm>
                <a:off x="4027738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5"/>
              <p:cNvSpPr/>
              <p:nvPr/>
            </p:nvSpPr>
            <p:spPr>
              <a:xfrm>
                <a:off x="4111625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5"/>
              <p:cNvSpPr/>
              <p:nvPr/>
            </p:nvSpPr>
            <p:spPr>
              <a:xfrm>
                <a:off x="4194100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5"/>
              <p:cNvSpPr/>
              <p:nvPr/>
            </p:nvSpPr>
            <p:spPr>
              <a:xfrm>
                <a:off x="4152388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5"/>
              <p:cNvSpPr/>
              <p:nvPr/>
            </p:nvSpPr>
            <p:spPr>
              <a:xfrm>
                <a:off x="4235350" y="421526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5"/>
              <p:cNvSpPr/>
              <p:nvPr/>
            </p:nvSpPr>
            <p:spPr>
              <a:xfrm>
                <a:off x="3986975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5"/>
              <p:cNvSpPr/>
              <p:nvPr/>
            </p:nvSpPr>
            <p:spPr>
              <a:xfrm>
                <a:off x="4069450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5"/>
              <p:cNvSpPr/>
              <p:nvPr/>
            </p:nvSpPr>
            <p:spPr>
              <a:xfrm>
                <a:off x="4027738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5"/>
              <p:cNvSpPr/>
              <p:nvPr/>
            </p:nvSpPr>
            <p:spPr>
              <a:xfrm>
                <a:off x="4111625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5"/>
              <p:cNvSpPr/>
              <p:nvPr/>
            </p:nvSpPr>
            <p:spPr>
              <a:xfrm>
                <a:off x="4194100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5"/>
              <p:cNvSpPr/>
              <p:nvPr/>
            </p:nvSpPr>
            <p:spPr>
              <a:xfrm>
                <a:off x="4152388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5"/>
              <p:cNvSpPr/>
              <p:nvPr/>
            </p:nvSpPr>
            <p:spPr>
              <a:xfrm>
                <a:off x="4235350" y="4173538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5"/>
              <p:cNvSpPr/>
              <p:nvPr/>
            </p:nvSpPr>
            <p:spPr>
              <a:xfrm>
                <a:off x="4027738" y="413181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5"/>
              <p:cNvSpPr/>
              <p:nvPr/>
            </p:nvSpPr>
            <p:spPr>
              <a:xfrm>
                <a:off x="4194100" y="4131813"/>
                <a:ext cx="41725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632" extrusionOk="0">
                    <a:moveTo>
                      <a:pt x="1" y="1"/>
                    </a:moveTo>
                    <a:lnTo>
                      <a:pt x="1" y="1631"/>
                    </a:lnTo>
                    <a:lnTo>
                      <a:pt x="1669" y="1631"/>
                    </a:lnTo>
                    <a:lnTo>
                      <a:pt x="16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2" name="Google Shape;2892;p31"/>
          <p:cNvSpPr txBox="1">
            <a:spLocks noGrp="1"/>
          </p:cNvSpPr>
          <p:nvPr>
            <p:ph type="title"/>
          </p:nvPr>
        </p:nvSpPr>
        <p:spPr>
          <a:xfrm>
            <a:off x="682344" y="1030875"/>
            <a:ext cx="7186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Tema do Jogo: Poluição em espaços públicos</a:t>
            </a:r>
            <a:endParaRPr dirty="0"/>
          </a:p>
        </p:txBody>
      </p:sp>
      <p:sp>
        <p:nvSpPr>
          <p:cNvPr id="2893" name="Google Shape;2893;p31"/>
          <p:cNvSpPr txBox="1">
            <a:spLocks noGrp="1"/>
          </p:cNvSpPr>
          <p:nvPr>
            <p:ph type="subTitle" idx="1"/>
          </p:nvPr>
        </p:nvSpPr>
        <p:spPr>
          <a:xfrm>
            <a:off x="1010202" y="1863422"/>
            <a:ext cx="60678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As pessoas não se preocupam em cuidar dos espaços em que outras pessoas convivem, especialmente as praças publicas</a:t>
            </a:r>
            <a:endParaRPr dirty="0"/>
          </a:p>
        </p:txBody>
      </p:sp>
      <p:sp>
        <p:nvSpPr>
          <p:cNvPr id="2895" name="Google Shape;2895;p31"/>
          <p:cNvSpPr txBox="1">
            <a:spLocks noGrp="1"/>
          </p:cNvSpPr>
          <p:nvPr>
            <p:ph type="subTitle" idx="3"/>
          </p:nvPr>
        </p:nvSpPr>
        <p:spPr>
          <a:xfrm>
            <a:off x="7438624" y="4603501"/>
            <a:ext cx="9888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896" name="Google Shape;2896;p31"/>
          <p:cNvSpPr txBox="1">
            <a:spLocks noGrp="1"/>
          </p:cNvSpPr>
          <p:nvPr>
            <p:ph type="subTitle" idx="4"/>
          </p:nvPr>
        </p:nvSpPr>
        <p:spPr>
          <a:xfrm>
            <a:off x="718440" y="329088"/>
            <a:ext cx="13833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UP </a:t>
            </a:r>
            <a:r>
              <a:rPr lang="en">
                <a:solidFill>
                  <a:schemeClr val="dk2"/>
                </a:solidFill>
              </a:rPr>
              <a:t>25000</a:t>
            </a:r>
            <a:endParaRPr/>
          </a:p>
        </p:txBody>
      </p:sp>
      <p:sp>
        <p:nvSpPr>
          <p:cNvPr id="2897" name="Google Shape;2897;p31"/>
          <p:cNvSpPr txBox="1">
            <a:spLocks noGrp="1"/>
          </p:cNvSpPr>
          <p:nvPr>
            <p:ph type="subTitle" idx="5"/>
          </p:nvPr>
        </p:nvSpPr>
        <p:spPr>
          <a:xfrm>
            <a:off x="6979624" y="329088"/>
            <a:ext cx="1447800" cy="2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UP </a:t>
            </a:r>
            <a:r>
              <a:rPr lang="en">
                <a:solidFill>
                  <a:schemeClr val="dk2"/>
                </a:solidFill>
              </a:rPr>
              <a:t>003200</a:t>
            </a:r>
            <a:endParaRPr/>
          </a:p>
        </p:txBody>
      </p:sp>
      <p:sp>
        <p:nvSpPr>
          <p:cNvPr id="2898" name="Google Shape;2898;p31"/>
          <p:cNvSpPr/>
          <p:nvPr/>
        </p:nvSpPr>
        <p:spPr>
          <a:xfrm rot="5396239">
            <a:off x="870716" y="1058162"/>
            <a:ext cx="274200" cy="150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9" name="Google Shape;2899;p31"/>
          <p:cNvSpPr/>
          <p:nvPr/>
        </p:nvSpPr>
        <p:spPr>
          <a:xfrm>
            <a:off x="7082700" y="3919038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Google Shape;2900;p31"/>
          <p:cNvSpPr/>
          <p:nvPr/>
        </p:nvSpPr>
        <p:spPr>
          <a:xfrm>
            <a:off x="2505900" y="4135525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1" name="Google Shape;2901;p31"/>
          <p:cNvSpPr/>
          <p:nvPr/>
        </p:nvSpPr>
        <p:spPr>
          <a:xfrm>
            <a:off x="6827600" y="306285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2" name="Google Shape;2902;p31"/>
          <p:cNvSpPr/>
          <p:nvPr/>
        </p:nvSpPr>
        <p:spPr>
          <a:xfrm>
            <a:off x="4137800" y="75415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3" name="Google Shape;2903;p31"/>
          <p:cNvSpPr/>
          <p:nvPr/>
        </p:nvSpPr>
        <p:spPr>
          <a:xfrm>
            <a:off x="7082688" y="827650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2904;p31"/>
          <p:cNvSpPr/>
          <p:nvPr/>
        </p:nvSpPr>
        <p:spPr>
          <a:xfrm>
            <a:off x="8254025" y="28746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5" name="Google Shape;2905;p31"/>
          <p:cNvSpPr/>
          <p:nvPr/>
        </p:nvSpPr>
        <p:spPr>
          <a:xfrm>
            <a:off x="3226063" y="456675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6" name="Google Shape;2906;p31"/>
          <p:cNvGrpSpPr/>
          <p:nvPr/>
        </p:nvGrpSpPr>
        <p:grpSpPr>
          <a:xfrm>
            <a:off x="8201663" y="3866663"/>
            <a:ext cx="178225" cy="178225"/>
            <a:chOff x="6772475" y="3811500"/>
            <a:chExt cx="178225" cy="178225"/>
          </a:xfrm>
        </p:grpSpPr>
        <p:sp>
          <p:nvSpPr>
            <p:cNvPr id="2907" name="Google Shape;2907;p31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1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1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1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1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2" name="Google Shape;2912;p31"/>
          <p:cNvGrpSpPr/>
          <p:nvPr/>
        </p:nvGrpSpPr>
        <p:grpSpPr>
          <a:xfrm>
            <a:off x="3959563" y="4145100"/>
            <a:ext cx="178225" cy="178225"/>
            <a:chOff x="6772475" y="3811500"/>
            <a:chExt cx="178225" cy="178225"/>
          </a:xfrm>
        </p:grpSpPr>
        <p:sp>
          <p:nvSpPr>
            <p:cNvPr id="2913" name="Google Shape;2913;p31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1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1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1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1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9" name="Google Shape;2919;p31"/>
          <p:cNvGrpSpPr/>
          <p:nvPr/>
        </p:nvGrpSpPr>
        <p:grpSpPr>
          <a:xfrm>
            <a:off x="5074456" y="329094"/>
            <a:ext cx="654857" cy="545738"/>
            <a:chOff x="5074456" y="329094"/>
            <a:chExt cx="654857" cy="545738"/>
          </a:xfrm>
        </p:grpSpPr>
        <p:grpSp>
          <p:nvGrpSpPr>
            <p:cNvPr id="2920" name="Google Shape;2920;p31"/>
            <p:cNvGrpSpPr/>
            <p:nvPr/>
          </p:nvGrpSpPr>
          <p:grpSpPr>
            <a:xfrm>
              <a:off x="5074456" y="329094"/>
              <a:ext cx="654857" cy="545738"/>
              <a:chOff x="3098431" y="2820919"/>
              <a:chExt cx="654857" cy="545738"/>
            </a:xfrm>
          </p:grpSpPr>
          <p:sp>
            <p:nvSpPr>
              <p:cNvPr id="2921" name="Google Shape;2921;p31"/>
              <p:cNvSpPr/>
              <p:nvPr/>
            </p:nvSpPr>
            <p:spPr>
              <a:xfrm>
                <a:off x="3425859" y="33120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1"/>
              <p:cNvSpPr/>
              <p:nvPr/>
            </p:nvSpPr>
            <p:spPr>
              <a:xfrm>
                <a:off x="3262154" y="3312053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1"/>
              <p:cNvSpPr/>
              <p:nvPr/>
            </p:nvSpPr>
            <p:spPr>
              <a:xfrm>
                <a:off x="3480446" y="3257466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1"/>
              <p:cNvSpPr/>
              <p:nvPr/>
            </p:nvSpPr>
            <p:spPr>
              <a:xfrm>
                <a:off x="3425859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1"/>
              <p:cNvSpPr/>
              <p:nvPr/>
            </p:nvSpPr>
            <p:spPr>
              <a:xfrm>
                <a:off x="3371273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31"/>
              <p:cNvSpPr/>
              <p:nvPr/>
            </p:nvSpPr>
            <p:spPr>
              <a:xfrm>
                <a:off x="3316723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31"/>
              <p:cNvSpPr/>
              <p:nvPr/>
            </p:nvSpPr>
            <p:spPr>
              <a:xfrm>
                <a:off x="3262154" y="3257466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1"/>
              <p:cNvSpPr/>
              <p:nvPr/>
            </p:nvSpPr>
            <p:spPr>
              <a:xfrm>
                <a:off x="3207604" y="325746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1"/>
              <p:cNvSpPr/>
              <p:nvPr/>
            </p:nvSpPr>
            <p:spPr>
              <a:xfrm>
                <a:off x="3480446" y="3202934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1"/>
              <p:cNvSpPr/>
              <p:nvPr/>
            </p:nvSpPr>
            <p:spPr>
              <a:xfrm>
                <a:off x="3425859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1"/>
              <p:cNvSpPr/>
              <p:nvPr/>
            </p:nvSpPr>
            <p:spPr>
              <a:xfrm>
                <a:off x="3316723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1"/>
              <p:cNvSpPr/>
              <p:nvPr/>
            </p:nvSpPr>
            <p:spPr>
              <a:xfrm>
                <a:off x="3262154" y="3202934"/>
                <a:ext cx="54587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1"/>
              <p:cNvSpPr/>
              <p:nvPr/>
            </p:nvSpPr>
            <p:spPr>
              <a:xfrm>
                <a:off x="3207604" y="32029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1"/>
              <p:cNvSpPr/>
              <p:nvPr/>
            </p:nvSpPr>
            <p:spPr>
              <a:xfrm>
                <a:off x="3535032" y="3148347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1"/>
              <p:cNvSpPr/>
              <p:nvPr/>
            </p:nvSpPr>
            <p:spPr>
              <a:xfrm>
                <a:off x="3480446" y="3148347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1"/>
              <p:cNvSpPr/>
              <p:nvPr/>
            </p:nvSpPr>
            <p:spPr>
              <a:xfrm>
                <a:off x="3425859" y="31483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31"/>
              <p:cNvSpPr/>
              <p:nvPr/>
            </p:nvSpPr>
            <p:spPr>
              <a:xfrm>
                <a:off x="3371273" y="31483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31"/>
              <p:cNvSpPr/>
              <p:nvPr/>
            </p:nvSpPr>
            <p:spPr>
              <a:xfrm>
                <a:off x="3316723" y="31483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31"/>
              <p:cNvSpPr/>
              <p:nvPr/>
            </p:nvSpPr>
            <p:spPr>
              <a:xfrm>
                <a:off x="3262154" y="3148347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31"/>
              <p:cNvSpPr/>
              <p:nvPr/>
            </p:nvSpPr>
            <p:spPr>
              <a:xfrm>
                <a:off x="3207604" y="314834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31"/>
              <p:cNvSpPr/>
              <p:nvPr/>
            </p:nvSpPr>
            <p:spPr>
              <a:xfrm>
                <a:off x="3098431" y="31483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31"/>
              <p:cNvSpPr/>
              <p:nvPr/>
            </p:nvSpPr>
            <p:spPr>
              <a:xfrm>
                <a:off x="3535032" y="309376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31"/>
              <p:cNvSpPr/>
              <p:nvPr/>
            </p:nvSpPr>
            <p:spPr>
              <a:xfrm>
                <a:off x="3425859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31"/>
              <p:cNvSpPr/>
              <p:nvPr/>
            </p:nvSpPr>
            <p:spPr>
              <a:xfrm>
                <a:off x="3371273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31"/>
              <p:cNvSpPr/>
              <p:nvPr/>
            </p:nvSpPr>
            <p:spPr>
              <a:xfrm>
                <a:off x="3262154" y="3093761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31"/>
              <p:cNvSpPr/>
              <p:nvPr/>
            </p:nvSpPr>
            <p:spPr>
              <a:xfrm>
                <a:off x="3207604" y="30937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31"/>
              <p:cNvSpPr/>
              <p:nvPr/>
            </p:nvSpPr>
            <p:spPr>
              <a:xfrm>
                <a:off x="3098431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31"/>
              <p:cNvSpPr/>
              <p:nvPr/>
            </p:nvSpPr>
            <p:spPr>
              <a:xfrm>
                <a:off x="3535032" y="3039228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31"/>
              <p:cNvSpPr/>
              <p:nvPr/>
            </p:nvSpPr>
            <p:spPr>
              <a:xfrm>
                <a:off x="3480446" y="3039228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31"/>
              <p:cNvSpPr/>
              <p:nvPr/>
            </p:nvSpPr>
            <p:spPr>
              <a:xfrm>
                <a:off x="3425859" y="30392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31"/>
              <p:cNvSpPr/>
              <p:nvPr/>
            </p:nvSpPr>
            <p:spPr>
              <a:xfrm>
                <a:off x="3371273" y="30392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31"/>
              <p:cNvSpPr/>
              <p:nvPr/>
            </p:nvSpPr>
            <p:spPr>
              <a:xfrm>
                <a:off x="3316723" y="30392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31"/>
              <p:cNvSpPr/>
              <p:nvPr/>
            </p:nvSpPr>
            <p:spPr>
              <a:xfrm>
                <a:off x="3262154" y="3039228"/>
                <a:ext cx="54587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31"/>
              <p:cNvSpPr/>
              <p:nvPr/>
            </p:nvSpPr>
            <p:spPr>
              <a:xfrm>
                <a:off x="3207604" y="30392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31"/>
              <p:cNvSpPr/>
              <p:nvPr/>
            </p:nvSpPr>
            <p:spPr>
              <a:xfrm>
                <a:off x="3153017" y="30392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31"/>
              <p:cNvSpPr/>
              <p:nvPr/>
            </p:nvSpPr>
            <p:spPr>
              <a:xfrm>
                <a:off x="3098431" y="30392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31"/>
              <p:cNvSpPr/>
              <p:nvPr/>
            </p:nvSpPr>
            <p:spPr>
              <a:xfrm>
                <a:off x="3698701" y="2984642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31"/>
              <p:cNvSpPr/>
              <p:nvPr/>
            </p:nvSpPr>
            <p:spPr>
              <a:xfrm>
                <a:off x="3644151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31"/>
              <p:cNvSpPr/>
              <p:nvPr/>
            </p:nvSpPr>
            <p:spPr>
              <a:xfrm>
                <a:off x="3589565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31"/>
              <p:cNvSpPr/>
              <p:nvPr/>
            </p:nvSpPr>
            <p:spPr>
              <a:xfrm>
                <a:off x="3535032" y="2984642"/>
                <a:ext cx="54550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31"/>
              <p:cNvSpPr/>
              <p:nvPr/>
            </p:nvSpPr>
            <p:spPr>
              <a:xfrm>
                <a:off x="3480446" y="2984642"/>
                <a:ext cx="54550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31"/>
              <p:cNvSpPr/>
              <p:nvPr/>
            </p:nvSpPr>
            <p:spPr>
              <a:xfrm>
                <a:off x="3425859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31"/>
              <p:cNvSpPr/>
              <p:nvPr/>
            </p:nvSpPr>
            <p:spPr>
              <a:xfrm>
                <a:off x="3371273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31"/>
              <p:cNvSpPr/>
              <p:nvPr/>
            </p:nvSpPr>
            <p:spPr>
              <a:xfrm>
                <a:off x="3316723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31"/>
              <p:cNvSpPr/>
              <p:nvPr/>
            </p:nvSpPr>
            <p:spPr>
              <a:xfrm>
                <a:off x="3262154" y="2984642"/>
                <a:ext cx="54587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31"/>
              <p:cNvSpPr/>
              <p:nvPr/>
            </p:nvSpPr>
            <p:spPr>
              <a:xfrm>
                <a:off x="3207604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31"/>
              <p:cNvSpPr/>
              <p:nvPr/>
            </p:nvSpPr>
            <p:spPr>
              <a:xfrm>
                <a:off x="3153017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31"/>
              <p:cNvSpPr/>
              <p:nvPr/>
            </p:nvSpPr>
            <p:spPr>
              <a:xfrm>
                <a:off x="3589565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31"/>
              <p:cNvSpPr/>
              <p:nvPr/>
            </p:nvSpPr>
            <p:spPr>
              <a:xfrm>
                <a:off x="3425859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31"/>
              <p:cNvSpPr/>
              <p:nvPr/>
            </p:nvSpPr>
            <p:spPr>
              <a:xfrm>
                <a:off x="3371273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31"/>
              <p:cNvSpPr/>
              <p:nvPr/>
            </p:nvSpPr>
            <p:spPr>
              <a:xfrm>
                <a:off x="3207604" y="29300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31"/>
              <p:cNvSpPr/>
              <p:nvPr/>
            </p:nvSpPr>
            <p:spPr>
              <a:xfrm>
                <a:off x="3589565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31"/>
              <p:cNvSpPr/>
              <p:nvPr/>
            </p:nvSpPr>
            <p:spPr>
              <a:xfrm>
                <a:off x="3207604" y="287550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31"/>
              <p:cNvSpPr/>
              <p:nvPr/>
            </p:nvSpPr>
            <p:spPr>
              <a:xfrm>
                <a:off x="3644151" y="282091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31"/>
              <p:cNvSpPr/>
              <p:nvPr/>
            </p:nvSpPr>
            <p:spPr>
              <a:xfrm>
                <a:off x="3589565" y="282091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31"/>
              <p:cNvSpPr/>
              <p:nvPr/>
            </p:nvSpPr>
            <p:spPr>
              <a:xfrm>
                <a:off x="3535032" y="2820919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31"/>
              <p:cNvSpPr/>
              <p:nvPr/>
            </p:nvSpPr>
            <p:spPr>
              <a:xfrm>
                <a:off x="3262154" y="2820919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31"/>
              <p:cNvSpPr/>
              <p:nvPr/>
            </p:nvSpPr>
            <p:spPr>
              <a:xfrm>
                <a:off x="3207604" y="282091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31"/>
              <p:cNvSpPr/>
              <p:nvPr/>
            </p:nvSpPr>
            <p:spPr>
              <a:xfrm>
                <a:off x="3153017" y="282091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80" name="Google Shape;2980;p31"/>
            <p:cNvSpPr/>
            <p:nvPr/>
          </p:nvSpPr>
          <p:spPr>
            <a:xfrm>
              <a:off x="5278050" y="578650"/>
              <a:ext cx="233400" cy="21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1" name="Google Shape;2981;p31"/>
            <p:cNvGrpSpPr/>
            <p:nvPr/>
          </p:nvGrpSpPr>
          <p:grpSpPr>
            <a:xfrm>
              <a:off x="5074456" y="329094"/>
              <a:ext cx="654857" cy="545738"/>
              <a:chOff x="3098431" y="2820919"/>
              <a:chExt cx="654857" cy="545738"/>
            </a:xfrm>
          </p:grpSpPr>
          <p:sp>
            <p:nvSpPr>
              <p:cNvPr id="2982" name="Google Shape;2982;p31"/>
              <p:cNvSpPr/>
              <p:nvPr/>
            </p:nvSpPr>
            <p:spPr>
              <a:xfrm>
                <a:off x="3425859" y="33120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31"/>
              <p:cNvSpPr/>
              <p:nvPr/>
            </p:nvSpPr>
            <p:spPr>
              <a:xfrm>
                <a:off x="3262154" y="3312053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31"/>
              <p:cNvSpPr/>
              <p:nvPr/>
            </p:nvSpPr>
            <p:spPr>
              <a:xfrm>
                <a:off x="3480446" y="3257466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31"/>
              <p:cNvSpPr/>
              <p:nvPr/>
            </p:nvSpPr>
            <p:spPr>
              <a:xfrm>
                <a:off x="3425859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31"/>
              <p:cNvSpPr/>
              <p:nvPr/>
            </p:nvSpPr>
            <p:spPr>
              <a:xfrm>
                <a:off x="3371273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31"/>
              <p:cNvSpPr/>
              <p:nvPr/>
            </p:nvSpPr>
            <p:spPr>
              <a:xfrm>
                <a:off x="3316723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31"/>
              <p:cNvSpPr/>
              <p:nvPr/>
            </p:nvSpPr>
            <p:spPr>
              <a:xfrm>
                <a:off x="3262154" y="3257466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31"/>
              <p:cNvSpPr/>
              <p:nvPr/>
            </p:nvSpPr>
            <p:spPr>
              <a:xfrm>
                <a:off x="3207604" y="325746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31"/>
              <p:cNvSpPr/>
              <p:nvPr/>
            </p:nvSpPr>
            <p:spPr>
              <a:xfrm>
                <a:off x="3480446" y="3202934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31"/>
              <p:cNvSpPr/>
              <p:nvPr/>
            </p:nvSpPr>
            <p:spPr>
              <a:xfrm>
                <a:off x="3425859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31"/>
              <p:cNvSpPr/>
              <p:nvPr/>
            </p:nvSpPr>
            <p:spPr>
              <a:xfrm>
                <a:off x="3316723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31"/>
              <p:cNvSpPr/>
              <p:nvPr/>
            </p:nvSpPr>
            <p:spPr>
              <a:xfrm>
                <a:off x="3262154" y="3202934"/>
                <a:ext cx="54587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31"/>
              <p:cNvSpPr/>
              <p:nvPr/>
            </p:nvSpPr>
            <p:spPr>
              <a:xfrm>
                <a:off x="3207604" y="32029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31"/>
              <p:cNvSpPr/>
              <p:nvPr/>
            </p:nvSpPr>
            <p:spPr>
              <a:xfrm>
                <a:off x="3535032" y="3148347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31"/>
              <p:cNvSpPr/>
              <p:nvPr/>
            </p:nvSpPr>
            <p:spPr>
              <a:xfrm>
                <a:off x="3480446" y="3148347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31"/>
              <p:cNvSpPr/>
              <p:nvPr/>
            </p:nvSpPr>
            <p:spPr>
              <a:xfrm>
                <a:off x="3425859" y="31483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31"/>
              <p:cNvSpPr/>
              <p:nvPr/>
            </p:nvSpPr>
            <p:spPr>
              <a:xfrm>
                <a:off x="3371273" y="31483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31"/>
              <p:cNvSpPr/>
              <p:nvPr/>
            </p:nvSpPr>
            <p:spPr>
              <a:xfrm>
                <a:off x="3316723" y="31483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31"/>
              <p:cNvSpPr/>
              <p:nvPr/>
            </p:nvSpPr>
            <p:spPr>
              <a:xfrm>
                <a:off x="3262154" y="3148347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31"/>
              <p:cNvSpPr/>
              <p:nvPr/>
            </p:nvSpPr>
            <p:spPr>
              <a:xfrm>
                <a:off x="3207604" y="314834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31"/>
              <p:cNvSpPr/>
              <p:nvPr/>
            </p:nvSpPr>
            <p:spPr>
              <a:xfrm>
                <a:off x="3098431" y="31483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31"/>
              <p:cNvSpPr/>
              <p:nvPr/>
            </p:nvSpPr>
            <p:spPr>
              <a:xfrm>
                <a:off x="3535032" y="309376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31"/>
              <p:cNvSpPr/>
              <p:nvPr/>
            </p:nvSpPr>
            <p:spPr>
              <a:xfrm>
                <a:off x="3425859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31"/>
              <p:cNvSpPr/>
              <p:nvPr/>
            </p:nvSpPr>
            <p:spPr>
              <a:xfrm>
                <a:off x="3371273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31"/>
              <p:cNvSpPr/>
              <p:nvPr/>
            </p:nvSpPr>
            <p:spPr>
              <a:xfrm>
                <a:off x="3262154" y="3093761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31"/>
              <p:cNvSpPr/>
              <p:nvPr/>
            </p:nvSpPr>
            <p:spPr>
              <a:xfrm>
                <a:off x="3207604" y="30937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31"/>
              <p:cNvSpPr/>
              <p:nvPr/>
            </p:nvSpPr>
            <p:spPr>
              <a:xfrm>
                <a:off x="3098431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31"/>
              <p:cNvSpPr/>
              <p:nvPr/>
            </p:nvSpPr>
            <p:spPr>
              <a:xfrm>
                <a:off x="3535032" y="3039228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31"/>
              <p:cNvSpPr/>
              <p:nvPr/>
            </p:nvSpPr>
            <p:spPr>
              <a:xfrm>
                <a:off x="3480446" y="3039228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31"/>
              <p:cNvSpPr/>
              <p:nvPr/>
            </p:nvSpPr>
            <p:spPr>
              <a:xfrm>
                <a:off x="3425859" y="30392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31"/>
              <p:cNvSpPr/>
              <p:nvPr/>
            </p:nvSpPr>
            <p:spPr>
              <a:xfrm>
                <a:off x="3371273" y="30392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31"/>
              <p:cNvSpPr/>
              <p:nvPr/>
            </p:nvSpPr>
            <p:spPr>
              <a:xfrm>
                <a:off x="3316723" y="30392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31"/>
              <p:cNvSpPr/>
              <p:nvPr/>
            </p:nvSpPr>
            <p:spPr>
              <a:xfrm>
                <a:off x="3262154" y="3039228"/>
                <a:ext cx="54587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31"/>
              <p:cNvSpPr/>
              <p:nvPr/>
            </p:nvSpPr>
            <p:spPr>
              <a:xfrm>
                <a:off x="3207604" y="30392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31"/>
              <p:cNvSpPr/>
              <p:nvPr/>
            </p:nvSpPr>
            <p:spPr>
              <a:xfrm>
                <a:off x="3153017" y="30392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31"/>
              <p:cNvSpPr/>
              <p:nvPr/>
            </p:nvSpPr>
            <p:spPr>
              <a:xfrm>
                <a:off x="3098431" y="30392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31"/>
              <p:cNvSpPr/>
              <p:nvPr/>
            </p:nvSpPr>
            <p:spPr>
              <a:xfrm>
                <a:off x="3698701" y="2984642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31"/>
              <p:cNvSpPr/>
              <p:nvPr/>
            </p:nvSpPr>
            <p:spPr>
              <a:xfrm>
                <a:off x="3644151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31"/>
              <p:cNvSpPr/>
              <p:nvPr/>
            </p:nvSpPr>
            <p:spPr>
              <a:xfrm>
                <a:off x="3589565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31"/>
              <p:cNvSpPr/>
              <p:nvPr/>
            </p:nvSpPr>
            <p:spPr>
              <a:xfrm>
                <a:off x="3535032" y="2984642"/>
                <a:ext cx="54550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31"/>
              <p:cNvSpPr/>
              <p:nvPr/>
            </p:nvSpPr>
            <p:spPr>
              <a:xfrm>
                <a:off x="3480446" y="2984642"/>
                <a:ext cx="54550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31"/>
              <p:cNvSpPr/>
              <p:nvPr/>
            </p:nvSpPr>
            <p:spPr>
              <a:xfrm>
                <a:off x="3425859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31"/>
              <p:cNvSpPr/>
              <p:nvPr/>
            </p:nvSpPr>
            <p:spPr>
              <a:xfrm>
                <a:off x="3371273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31"/>
              <p:cNvSpPr/>
              <p:nvPr/>
            </p:nvSpPr>
            <p:spPr>
              <a:xfrm>
                <a:off x="3316723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31"/>
              <p:cNvSpPr/>
              <p:nvPr/>
            </p:nvSpPr>
            <p:spPr>
              <a:xfrm>
                <a:off x="3262154" y="2984642"/>
                <a:ext cx="54587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31"/>
              <p:cNvSpPr/>
              <p:nvPr/>
            </p:nvSpPr>
            <p:spPr>
              <a:xfrm>
                <a:off x="3207604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31"/>
              <p:cNvSpPr/>
              <p:nvPr/>
            </p:nvSpPr>
            <p:spPr>
              <a:xfrm>
                <a:off x="3153017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31"/>
              <p:cNvSpPr/>
              <p:nvPr/>
            </p:nvSpPr>
            <p:spPr>
              <a:xfrm>
                <a:off x="3589565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31"/>
              <p:cNvSpPr/>
              <p:nvPr/>
            </p:nvSpPr>
            <p:spPr>
              <a:xfrm>
                <a:off x="3425859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31"/>
              <p:cNvSpPr/>
              <p:nvPr/>
            </p:nvSpPr>
            <p:spPr>
              <a:xfrm>
                <a:off x="3371273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31"/>
              <p:cNvSpPr/>
              <p:nvPr/>
            </p:nvSpPr>
            <p:spPr>
              <a:xfrm>
                <a:off x="3207604" y="29300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31"/>
              <p:cNvSpPr/>
              <p:nvPr/>
            </p:nvSpPr>
            <p:spPr>
              <a:xfrm>
                <a:off x="3589565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31"/>
              <p:cNvSpPr/>
              <p:nvPr/>
            </p:nvSpPr>
            <p:spPr>
              <a:xfrm>
                <a:off x="3207604" y="287550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31"/>
              <p:cNvSpPr/>
              <p:nvPr/>
            </p:nvSpPr>
            <p:spPr>
              <a:xfrm>
                <a:off x="3644151" y="282091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31"/>
              <p:cNvSpPr/>
              <p:nvPr/>
            </p:nvSpPr>
            <p:spPr>
              <a:xfrm>
                <a:off x="3589565" y="282091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31"/>
              <p:cNvSpPr/>
              <p:nvPr/>
            </p:nvSpPr>
            <p:spPr>
              <a:xfrm>
                <a:off x="3535032" y="2820919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31"/>
              <p:cNvSpPr/>
              <p:nvPr/>
            </p:nvSpPr>
            <p:spPr>
              <a:xfrm>
                <a:off x="3262154" y="2820919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31"/>
              <p:cNvSpPr/>
              <p:nvPr/>
            </p:nvSpPr>
            <p:spPr>
              <a:xfrm>
                <a:off x="3207604" y="282091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31"/>
              <p:cNvSpPr/>
              <p:nvPr/>
            </p:nvSpPr>
            <p:spPr>
              <a:xfrm>
                <a:off x="3153017" y="282091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1" name="Google Shape;3041;p31"/>
          <p:cNvGrpSpPr/>
          <p:nvPr/>
        </p:nvGrpSpPr>
        <p:grpSpPr>
          <a:xfrm>
            <a:off x="5074453" y="4044894"/>
            <a:ext cx="818581" cy="600289"/>
            <a:chOff x="5074453" y="4044894"/>
            <a:chExt cx="818581" cy="600289"/>
          </a:xfrm>
        </p:grpSpPr>
        <p:grpSp>
          <p:nvGrpSpPr>
            <p:cNvPr id="3042" name="Google Shape;3042;p31"/>
            <p:cNvGrpSpPr/>
            <p:nvPr/>
          </p:nvGrpSpPr>
          <p:grpSpPr>
            <a:xfrm>
              <a:off x="5074453" y="4044894"/>
              <a:ext cx="818581" cy="600289"/>
              <a:chOff x="5179315" y="2820919"/>
              <a:chExt cx="818581" cy="600289"/>
            </a:xfrm>
          </p:grpSpPr>
          <p:sp>
            <p:nvSpPr>
              <p:cNvPr id="3043" name="Google Shape;3043;p31"/>
              <p:cNvSpPr/>
              <p:nvPr/>
            </p:nvSpPr>
            <p:spPr>
              <a:xfrm>
                <a:off x="5561330" y="3366639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31"/>
              <p:cNvSpPr/>
              <p:nvPr/>
            </p:nvSpPr>
            <p:spPr>
              <a:xfrm>
                <a:off x="5834154" y="33120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9" y="3021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31"/>
              <p:cNvSpPr/>
              <p:nvPr/>
            </p:nvSpPr>
            <p:spPr>
              <a:xfrm>
                <a:off x="5615863" y="33120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31"/>
              <p:cNvSpPr/>
              <p:nvPr/>
            </p:nvSpPr>
            <p:spPr>
              <a:xfrm>
                <a:off x="5561330" y="3312053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31"/>
              <p:cNvSpPr/>
              <p:nvPr/>
            </p:nvSpPr>
            <p:spPr>
              <a:xfrm>
                <a:off x="5506744" y="33120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31"/>
              <p:cNvSpPr/>
              <p:nvPr/>
            </p:nvSpPr>
            <p:spPr>
              <a:xfrm>
                <a:off x="5288452" y="33120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31"/>
              <p:cNvSpPr/>
              <p:nvPr/>
            </p:nvSpPr>
            <p:spPr>
              <a:xfrm>
                <a:off x="5779586" y="3257466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31"/>
              <p:cNvSpPr/>
              <p:nvPr/>
            </p:nvSpPr>
            <p:spPr>
              <a:xfrm>
                <a:off x="5670449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31"/>
              <p:cNvSpPr/>
              <p:nvPr/>
            </p:nvSpPr>
            <p:spPr>
              <a:xfrm>
                <a:off x="5615863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31"/>
              <p:cNvSpPr/>
              <p:nvPr/>
            </p:nvSpPr>
            <p:spPr>
              <a:xfrm>
                <a:off x="5561330" y="3257466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31"/>
              <p:cNvSpPr/>
              <p:nvPr/>
            </p:nvSpPr>
            <p:spPr>
              <a:xfrm>
                <a:off x="5506744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31"/>
              <p:cNvSpPr/>
              <p:nvPr/>
            </p:nvSpPr>
            <p:spPr>
              <a:xfrm>
                <a:off x="5452157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31"/>
              <p:cNvSpPr/>
              <p:nvPr/>
            </p:nvSpPr>
            <p:spPr>
              <a:xfrm>
                <a:off x="5343038" y="3257466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31"/>
              <p:cNvSpPr/>
              <p:nvPr/>
            </p:nvSpPr>
            <p:spPr>
              <a:xfrm>
                <a:off x="5725036" y="32029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31"/>
              <p:cNvSpPr/>
              <p:nvPr/>
            </p:nvSpPr>
            <p:spPr>
              <a:xfrm>
                <a:off x="5670449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31"/>
              <p:cNvSpPr/>
              <p:nvPr/>
            </p:nvSpPr>
            <p:spPr>
              <a:xfrm>
                <a:off x="5615863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31"/>
              <p:cNvSpPr/>
              <p:nvPr/>
            </p:nvSpPr>
            <p:spPr>
              <a:xfrm>
                <a:off x="5561330" y="3202934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31"/>
              <p:cNvSpPr/>
              <p:nvPr/>
            </p:nvSpPr>
            <p:spPr>
              <a:xfrm>
                <a:off x="5506744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31"/>
              <p:cNvSpPr/>
              <p:nvPr/>
            </p:nvSpPr>
            <p:spPr>
              <a:xfrm>
                <a:off x="5452157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31"/>
              <p:cNvSpPr/>
              <p:nvPr/>
            </p:nvSpPr>
            <p:spPr>
              <a:xfrm>
                <a:off x="5397607" y="32029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31"/>
              <p:cNvSpPr/>
              <p:nvPr/>
            </p:nvSpPr>
            <p:spPr>
              <a:xfrm>
                <a:off x="5725036" y="314834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31"/>
              <p:cNvSpPr/>
              <p:nvPr/>
            </p:nvSpPr>
            <p:spPr>
              <a:xfrm>
                <a:off x="5670449" y="31483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31"/>
              <p:cNvSpPr/>
              <p:nvPr/>
            </p:nvSpPr>
            <p:spPr>
              <a:xfrm>
                <a:off x="5452157" y="31483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31"/>
              <p:cNvSpPr/>
              <p:nvPr/>
            </p:nvSpPr>
            <p:spPr>
              <a:xfrm>
                <a:off x="5397607" y="314834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31"/>
              <p:cNvSpPr/>
              <p:nvPr/>
            </p:nvSpPr>
            <p:spPr>
              <a:xfrm>
                <a:off x="5834154" y="30937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31"/>
              <p:cNvSpPr/>
              <p:nvPr/>
            </p:nvSpPr>
            <p:spPr>
              <a:xfrm>
                <a:off x="5779586" y="3093761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31"/>
              <p:cNvSpPr/>
              <p:nvPr/>
            </p:nvSpPr>
            <p:spPr>
              <a:xfrm>
                <a:off x="5725036" y="30937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31"/>
              <p:cNvSpPr/>
              <p:nvPr/>
            </p:nvSpPr>
            <p:spPr>
              <a:xfrm>
                <a:off x="5670449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31"/>
              <p:cNvSpPr/>
              <p:nvPr/>
            </p:nvSpPr>
            <p:spPr>
              <a:xfrm>
                <a:off x="5561330" y="309376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31"/>
              <p:cNvSpPr/>
              <p:nvPr/>
            </p:nvSpPr>
            <p:spPr>
              <a:xfrm>
                <a:off x="5452157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31"/>
              <p:cNvSpPr/>
              <p:nvPr/>
            </p:nvSpPr>
            <p:spPr>
              <a:xfrm>
                <a:off x="5397607" y="30937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31"/>
              <p:cNvSpPr/>
              <p:nvPr/>
            </p:nvSpPr>
            <p:spPr>
              <a:xfrm>
                <a:off x="5343038" y="3093761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31"/>
              <p:cNvSpPr/>
              <p:nvPr/>
            </p:nvSpPr>
            <p:spPr>
              <a:xfrm>
                <a:off x="5288452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31"/>
              <p:cNvSpPr/>
              <p:nvPr/>
            </p:nvSpPr>
            <p:spPr>
              <a:xfrm>
                <a:off x="5834154" y="30392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31"/>
              <p:cNvSpPr/>
              <p:nvPr/>
            </p:nvSpPr>
            <p:spPr>
              <a:xfrm>
                <a:off x="5779586" y="3041000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31"/>
              <p:cNvSpPr/>
              <p:nvPr/>
            </p:nvSpPr>
            <p:spPr>
              <a:xfrm>
                <a:off x="5725036" y="304100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31"/>
              <p:cNvSpPr/>
              <p:nvPr/>
            </p:nvSpPr>
            <p:spPr>
              <a:xfrm>
                <a:off x="5670449" y="304100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31"/>
              <p:cNvSpPr/>
              <p:nvPr/>
            </p:nvSpPr>
            <p:spPr>
              <a:xfrm>
                <a:off x="5615863" y="304100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31"/>
              <p:cNvSpPr/>
              <p:nvPr/>
            </p:nvSpPr>
            <p:spPr>
              <a:xfrm>
                <a:off x="5561330" y="3041000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31"/>
              <p:cNvSpPr/>
              <p:nvPr/>
            </p:nvSpPr>
            <p:spPr>
              <a:xfrm>
                <a:off x="5506744" y="304100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31"/>
              <p:cNvSpPr/>
              <p:nvPr/>
            </p:nvSpPr>
            <p:spPr>
              <a:xfrm>
                <a:off x="5452171" y="2917367"/>
                <a:ext cx="163700" cy="178224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31"/>
              <p:cNvSpPr/>
              <p:nvPr/>
            </p:nvSpPr>
            <p:spPr>
              <a:xfrm>
                <a:off x="5397607" y="304100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31"/>
              <p:cNvSpPr/>
              <p:nvPr/>
            </p:nvSpPr>
            <p:spPr>
              <a:xfrm>
                <a:off x="5343038" y="3041000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31"/>
              <p:cNvSpPr/>
              <p:nvPr/>
            </p:nvSpPr>
            <p:spPr>
              <a:xfrm>
                <a:off x="5288452" y="304100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31"/>
              <p:cNvSpPr/>
              <p:nvPr/>
            </p:nvSpPr>
            <p:spPr>
              <a:xfrm>
                <a:off x="5943291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31"/>
              <p:cNvSpPr/>
              <p:nvPr/>
            </p:nvSpPr>
            <p:spPr>
              <a:xfrm>
                <a:off x="5888705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31"/>
              <p:cNvSpPr/>
              <p:nvPr/>
            </p:nvSpPr>
            <p:spPr>
              <a:xfrm>
                <a:off x="5834154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31"/>
              <p:cNvSpPr/>
              <p:nvPr/>
            </p:nvSpPr>
            <p:spPr>
              <a:xfrm>
                <a:off x="5779586" y="2984642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31"/>
              <p:cNvSpPr/>
              <p:nvPr/>
            </p:nvSpPr>
            <p:spPr>
              <a:xfrm>
                <a:off x="5725036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31"/>
              <p:cNvSpPr/>
              <p:nvPr/>
            </p:nvSpPr>
            <p:spPr>
              <a:xfrm>
                <a:off x="5615863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31"/>
              <p:cNvSpPr/>
              <p:nvPr/>
            </p:nvSpPr>
            <p:spPr>
              <a:xfrm>
                <a:off x="5561330" y="2984642"/>
                <a:ext cx="54550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31"/>
              <p:cNvSpPr/>
              <p:nvPr/>
            </p:nvSpPr>
            <p:spPr>
              <a:xfrm>
                <a:off x="5397607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31"/>
              <p:cNvSpPr/>
              <p:nvPr/>
            </p:nvSpPr>
            <p:spPr>
              <a:xfrm>
                <a:off x="5343038" y="2984642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31"/>
              <p:cNvSpPr/>
              <p:nvPr/>
            </p:nvSpPr>
            <p:spPr>
              <a:xfrm>
                <a:off x="5288452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31"/>
              <p:cNvSpPr/>
              <p:nvPr/>
            </p:nvSpPr>
            <p:spPr>
              <a:xfrm>
                <a:off x="5233902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31"/>
              <p:cNvSpPr/>
              <p:nvPr/>
            </p:nvSpPr>
            <p:spPr>
              <a:xfrm>
                <a:off x="5179315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31"/>
              <p:cNvSpPr/>
              <p:nvPr/>
            </p:nvSpPr>
            <p:spPr>
              <a:xfrm>
                <a:off x="5943291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31"/>
              <p:cNvSpPr/>
              <p:nvPr/>
            </p:nvSpPr>
            <p:spPr>
              <a:xfrm>
                <a:off x="5888705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31"/>
              <p:cNvSpPr/>
              <p:nvPr/>
            </p:nvSpPr>
            <p:spPr>
              <a:xfrm>
                <a:off x="5834154" y="29300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31"/>
              <p:cNvSpPr/>
              <p:nvPr/>
            </p:nvSpPr>
            <p:spPr>
              <a:xfrm>
                <a:off x="5725036" y="29300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31"/>
              <p:cNvSpPr/>
              <p:nvPr/>
            </p:nvSpPr>
            <p:spPr>
              <a:xfrm>
                <a:off x="5615863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31"/>
              <p:cNvSpPr/>
              <p:nvPr/>
            </p:nvSpPr>
            <p:spPr>
              <a:xfrm>
                <a:off x="5561330" y="2930055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31"/>
              <p:cNvSpPr/>
              <p:nvPr/>
            </p:nvSpPr>
            <p:spPr>
              <a:xfrm>
                <a:off x="5397607" y="29300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31"/>
              <p:cNvSpPr/>
              <p:nvPr/>
            </p:nvSpPr>
            <p:spPr>
              <a:xfrm>
                <a:off x="5288452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31"/>
              <p:cNvSpPr/>
              <p:nvPr/>
            </p:nvSpPr>
            <p:spPr>
              <a:xfrm>
                <a:off x="5233902" y="29300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31"/>
              <p:cNvSpPr/>
              <p:nvPr/>
            </p:nvSpPr>
            <p:spPr>
              <a:xfrm>
                <a:off x="5179315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31"/>
              <p:cNvSpPr/>
              <p:nvPr/>
            </p:nvSpPr>
            <p:spPr>
              <a:xfrm>
                <a:off x="5888705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31"/>
              <p:cNvSpPr/>
              <p:nvPr/>
            </p:nvSpPr>
            <p:spPr>
              <a:xfrm>
                <a:off x="5725036" y="287550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31"/>
              <p:cNvSpPr/>
              <p:nvPr/>
            </p:nvSpPr>
            <p:spPr>
              <a:xfrm>
                <a:off x="5670449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31"/>
              <p:cNvSpPr/>
              <p:nvPr/>
            </p:nvSpPr>
            <p:spPr>
              <a:xfrm>
                <a:off x="5615863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31"/>
              <p:cNvSpPr/>
              <p:nvPr/>
            </p:nvSpPr>
            <p:spPr>
              <a:xfrm>
                <a:off x="5561330" y="2875505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31"/>
              <p:cNvSpPr/>
              <p:nvPr/>
            </p:nvSpPr>
            <p:spPr>
              <a:xfrm>
                <a:off x="5506744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31"/>
              <p:cNvSpPr/>
              <p:nvPr/>
            </p:nvSpPr>
            <p:spPr>
              <a:xfrm>
                <a:off x="5452157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31"/>
              <p:cNvSpPr/>
              <p:nvPr/>
            </p:nvSpPr>
            <p:spPr>
              <a:xfrm>
                <a:off x="5397607" y="287550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31"/>
              <p:cNvSpPr/>
              <p:nvPr/>
            </p:nvSpPr>
            <p:spPr>
              <a:xfrm>
                <a:off x="5233902" y="287550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31"/>
              <p:cNvSpPr/>
              <p:nvPr/>
            </p:nvSpPr>
            <p:spPr>
              <a:xfrm>
                <a:off x="5779586" y="2820919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31"/>
              <p:cNvSpPr/>
              <p:nvPr/>
            </p:nvSpPr>
            <p:spPr>
              <a:xfrm>
                <a:off x="5725036" y="282091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31"/>
              <p:cNvSpPr/>
              <p:nvPr/>
            </p:nvSpPr>
            <p:spPr>
              <a:xfrm>
                <a:off x="5670449" y="282091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31"/>
              <p:cNvSpPr/>
              <p:nvPr/>
            </p:nvSpPr>
            <p:spPr>
              <a:xfrm>
                <a:off x="5452157" y="282091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31"/>
              <p:cNvSpPr/>
              <p:nvPr/>
            </p:nvSpPr>
            <p:spPr>
              <a:xfrm>
                <a:off x="5397607" y="282091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31"/>
              <p:cNvSpPr/>
              <p:nvPr/>
            </p:nvSpPr>
            <p:spPr>
              <a:xfrm>
                <a:off x="5343038" y="2820919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24" name="Google Shape;3124;p31"/>
            <p:cNvSpPr/>
            <p:nvPr/>
          </p:nvSpPr>
          <p:spPr>
            <a:xfrm>
              <a:off x="5334000" y="4133850"/>
              <a:ext cx="295200" cy="321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25" name="Google Shape;3125;p31"/>
            <p:cNvGrpSpPr/>
            <p:nvPr/>
          </p:nvGrpSpPr>
          <p:grpSpPr>
            <a:xfrm>
              <a:off x="5074453" y="4044894"/>
              <a:ext cx="818581" cy="600289"/>
              <a:chOff x="5179315" y="2820919"/>
              <a:chExt cx="818581" cy="600289"/>
            </a:xfrm>
          </p:grpSpPr>
          <p:sp>
            <p:nvSpPr>
              <p:cNvPr id="3126" name="Google Shape;3126;p31"/>
              <p:cNvSpPr/>
              <p:nvPr/>
            </p:nvSpPr>
            <p:spPr>
              <a:xfrm>
                <a:off x="5561330" y="3366639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31"/>
              <p:cNvSpPr/>
              <p:nvPr/>
            </p:nvSpPr>
            <p:spPr>
              <a:xfrm>
                <a:off x="5834154" y="33120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9" y="3021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31"/>
              <p:cNvSpPr/>
              <p:nvPr/>
            </p:nvSpPr>
            <p:spPr>
              <a:xfrm>
                <a:off x="5615863" y="33120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31"/>
              <p:cNvSpPr/>
              <p:nvPr/>
            </p:nvSpPr>
            <p:spPr>
              <a:xfrm>
                <a:off x="5561330" y="3312053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31"/>
              <p:cNvSpPr/>
              <p:nvPr/>
            </p:nvSpPr>
            <p:spPr>
              <a:xfrm>
                <a:off x="5506744" y="33120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31"/>
              <p:cNvSpPr/>
              <p:nvPr/>
            </p:nvSpPr>
            <p:spPr>
              <a:xfrm>
                <a:off x="5288452" y="33120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31"/>
              <p:cNvSpPr/>
              <p:nvPr/>
            </p:nvSpPr>
            <p:spPr>
              <a:xfrm>
                <a:off x="5779586" y="3257466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31"/>
              <p:cNvSpPr/>
              <p:nvPr/>
            </p:nvSpPr>
            <p:spPr>
              <a:xfrm>
                <a:off x="5670449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31"/>
              <p:cNvSpPr/>
              <p:nvPr/>
            </p:nvSpPr>
            <p:spPr>
              <a:xfrm>
                <a:off x="5615863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31"/>
              <p:cNvSpPr/>
              <p:nvPr/>
            </p:nvSpPr>
            <p:spPr>
              <a:xfrm>
                <a:off x="5561330" y="3257466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31"/>
              <p:cNvSpPr/>
              <p:nvPr/>
            </p:nvSpPr>
            <p:spPr>
              <a:xfrm>
                <a:off x="5506744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31"/>
              <p:cNvSpPr/>
              <p:nvPr/>
            </p:nvSpPr>
            <p:spPr>
              <a:xfrm>
                <a:off x="5452157" y="325746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31"/>
              <p:cNvSpPr/>
              <p:nvPr/>
            </p:nvSpPr>
            <p:spPr>
              <a:xfrm>
                <a:off x="5343038" y="3257466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31"/>
              <p:cNvSpPr/>
              <p:nvPr/>
            </p:nvSpPr>
            <p:spPr>
              <a:xfrm>
                <a:off x="5725036" y="32029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31"/>
              <p:cNvSpPr/>
              <p:nvPr/>
            </p:nvSpPr>
            <p:spPr>
              <a:xfrm>
                <a:off x="5670449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31"/>
              <p:cNvSpPr/>
              <p:nvPr/>
            </p:nvSpPr>
            <p:spPr>
              <a:xfrm>
                <a:off x="5615863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31"/>
              <p:cNvSpPr/>
              <p:nvPr/>
            </p:nvSpPr>
            <p:spPr>
              <a:xfrm>
                <a:off x="5561330" y="3202934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31"/>
              <p:cNvSpPr/>
              <p:nvPr/>
            </p:nvSpPr>
            <p:spPr>
              <a:xfrm>
                <a:off x="5506744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31"/>
              <p:cNvSpPr/>
              <p:nvPr/>
            </p:nvSpPr>
            <p:spPr>
              <a:xfrm>
                <a:off x="5452157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31"/>
              <p:cNvSpPr/>
              <p:nvPr/>
            </p:nvSpPr>
            <p:spPr>
              <a:xfrm>
                <a:off x="5397607" y="32029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31"/>
              <p:cNvSpPr/>
              <p:nvPr/>
            </p:nvSpPr>
            <p:spPr>
              <a:xfrm>
                <a:off x="5725036" y="314834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31"/>
              <p:cNvSpPr/>
              <p:nvPr/>
            </p:nvSpPr>
            <p:spPr>
              <a:xfrm>
                <a:off x="5670449" y="31483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31"/>
              <p:cNvSpPr/>
              <p:nvPr/>
            </p:nvSpPr>
            <p:spPr>
              <a:xfrm>
                <a:off x="5452157" y="31483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31"/>
              <p:cNvSpPr/>
              <p:nvPr/>
            </p:nvSpPr>
            <p:spPr>
              <a:xfrm>
                <a:off x="5397607" y="314834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31"/>
              <p:cNvSpPr/>
              <p:nvPr/>
            </p:nvSpPr>
            <p:spPr>
              <a:xfrm>
                <a:off x="5834154" y="30937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31"/>
              <p:cNvSpPr/>
              <p:nvPr/>
            </p:nvSpPr>
            <p:spPr>
              <a:xfrm>
                <a:off x="5779586" y="3093761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31"/>
              <p:cNvSpPr/>
              <p:nvPr/>
            </p:nvSpPr>
            <p:spPr>
              <a:xfrm>
                <a:off x="5725036" y="30937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31"/>
              <p:cNvSpPr/>
              <p:nvPr/>
            </p:nvSpPr>
            <p:spPr>
              <a:xfrm>
                <a:off x="5670449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31"/>
              <p:cNvSpPr/>
              <p:nvPr/>
            </p:nvSpPr>
            <p:spPr>
              <a:xfrm>
                <a:off x="5561330" y="309376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31"/>
              <p:cNvSpPr/>
              <p:nvPr/>
            </p:nvSpPr>
            <p:spPr>
              <a:xfrm>
                <a:off x="5452157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31"/>
              <p:cNvSpPr/>
              <p:nvPr/>
            </p:nvSpPr>
            <p:spPr>
              <a:xfrm>
                <a:off x="5397607" y="30937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31"/>
              <p:cNvSpPr/>
              <p:nvPr/>
            </p:nvSpPr>
            <p:spPr>
              <a:xfrm>
                <a:off x="5343038" y="3093761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31"/>
              <p:cNvSpPr/>
              <p:nvPr/>
            </p:nvSpPr>
            <p:spPr>
              <a:xfrm>
                <a:off x="5288452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31"/>
              <p:cNvSpPr/>
              <p:nvPr/>
            </p:nvSpPr>
            <p:spPr>
              <a:xfrm>
                <a:off x="5834154" y="30392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31"/>
              <p:cNvSpPr/>
              <p:nvPr/>
            </p:nvSpPr>
            <p:spPr>
              <a:xfrm>
                <a:off x="5779586" y="3041000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31"/>
              <p:cNvSpPr/>
              <p:nvPr/>
            </p:nvSpPr>
            <p:spPr>
              <a:xfrm>
                <a:off x="5725036" y="304100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31"/>
              <p:cNvSpPr/>
              <p:nvPr/>
            </p:nvSpPr>
            <p:spPr>
              <a:xfrm>
                <a:off x="5670449" y="304100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31"/>
              <p:cNvSpPr/>
              <p:nvPr/>
            </p:nvSpPr>
            <p:spPr>
              <a:xfrm>
                <a:off x="5615863" y="304100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31"/>
              <p:cNvSpPr/>
              <p:nvPr/>
            </p:nvSpPr>
            <p:spPr>
              <a:xfrm>
                <a:off x="5561330" y="3041000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31"/>
              <p:cNvSpPr/>
              <p:nvPr/>
            </p:nvSpPr>
            <p:spPr>
              <a:xfrm>
                <a:off x="5506744" y="304100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31"/>
              <p:cNvSpPr/>
              <p:nvPr/>
            </p:nvSpPr>
            <p:spPr>
              <a:xfrm>
                <a:off x="5452157" y="304100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31"/>
              <p:cNvSpPr/>
              <p:nvPr/>
            </p:nvSpPr>
            <p:spPr>
              <a:xfrm>
                <a:off x="5397607" y="304100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31"/>
              <p:cNvSpPr/>
              <p:nvPr/>
            </p:nvSpPr>
            <p:spPr>
              <a:xfrm>
                <a:off x="5343038" y="3041000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31"/>
              <p:cNvSpPr/>
              <p:nvPr/>
            </p:nvSpPr>
            <p:spPr>
              <a:xfrm>
                <a:off x="5288452" y="304100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31"/>
              <p:cNvSpPr/>
              <p:nvPr/>
            </p:nvSpPr>
            <p:spPr>
              <a:xfrm>
                <a:off x="5943291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31"/>
              <p:cNvSpPr/>
              <p:nvPr/>
            </p:nvSpPr>
            <p:spPr>
              <a:xfrm>
                <a:off x="5888705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31"/>
              <p:cNvSpPr/>
              <p:nvPr/>
            </p:nvSpPr>
            <p:spPr>
              <a:xfrm>
                <a:off x="5834154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31"/>
              <p:cNvSpPr/>
              <p:nvPr/>
            </p:nvSpPr>
            <p:spPr>
              <a:xfrm>
                <a:off x="5779586" y="2984642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31"/>
              <p:cNvSpPr/>
              <p:nvPr/>
            </p:nvSpPr>
            <p:spPr>
              <a:xfrm>
                <a:off x="5725036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31"/>
              <p:cNvSpPr/>
              <p:nvPr/>
            </p:nvSpPr>
            <p:spPr>
              <a:xfrm>
                <a:off x="5615863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31"/>
              <p:cNvSpPr/>
              <p:nvPr/>
            </p:nvSpPr>
            <p:spPr>
              <a:xfrm>
                <a:off x="5561330" y="2984642"/>
                <a:ext cx="54550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31"/>
              <p:cNvSpPr/>
              <p:nvPr/>
            </p:nvSpPr>
            <p:spPr>
              <a:xfrm>
                <a:off x="5397607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31"/>
              <p:cNvSpPr/>
              <p:nvPr/>
            </p:nvSpPr>
            <p:spPr>
              <a:xfrm>
                <a:off x="5343038" y="2984642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31"/>
              <p:cNvSpPr/>
              <p:nvPr/>
            </p:nvSpPr>
            <p:spPr>
              <a:xfrm>
                <a:off x="5288452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31"/>
              <p:cNvSpPr/>
              <p:nvPr/>
            </p:nvSpPr>
            <p:spPr>
              <a:xfrm>
                <a:off x="5233902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31"/>
              <p:cNvSpPr/>
              <p:nvPr/>
            </p:nvSpPr>
            <p:spPr>
              <a:xfrm>
                <a:off x="5179315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31"/>
              <p:cNvSpPr/>
              <p:nvPr/>
            </p:nvSpPr>
            <p:spPr>
              <a:xfrm>
                <a:off x="5943291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31"/>
              <p:cNvSpPr/>
              <p:nvPr/>
            </p:nvSpPr>
            <p:spPr>
              <a:xfrm>
                <a:off x="5888705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31"/>
              <p:cNvSpPr/>
              <p:nvPr/>
            </p:nvSpPr>
            <p:spPr>
              <a:xfrm>
                <a:off x="5834154" y="29300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31"/>
              <p:cNvSpPr/>
              <p:nvPr/>
            </p:nvSpPr>
            <p:spPr>
              <a:xfrm>
                <a:off x="5725036" y="29300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31"/>
              <p:cNvSpPr/>
              <p:nvPr/>
            </p:nvSpPr>
            <p:spPr>
              <a:xfrm>
                <a:off x="5615863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31"/>
              <p:cNvSpPr/>
              <p:nvPr/>
            </p:nvSpPr>
            <p:spPr>
              <a:xfrm>
                <a:off x="5561330" y="2930055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31"/>
              <p:cNvSpPr/>
              <p:nvPr/>
            </p:nvSpPr>
            <p:spPr>
              <a:xfrm>
                <a:off x="5397607" y="29300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31"/>
              <p:cNvSpPr/>
              <p:nvPr/>
            </p:nvSpPr>
            <p:spPr>
              <a:xfrm>
                <a:off x="5288452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31"/>
              <p:cNvSpPr/>
              <p:nvPr/>
            </p:nvSpPr>
            <p:spPr>
              <a:xfrm>
                <a:off x="5233902" y="29300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31"/>
              <p:cNvSpPr/>
              <p:nvPr/>
            </p:nvSpPr>
            <p:spPr>
              <a:xfrm>
                <a:off x="5179315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31"/>
              <p:cNvSpPr/>
              <p:nvPr/>
            </p:nvSpPr>
            <p:spPr>
              <a:xfrm>
                <a:off x="5888705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31"/>
              <p:cNvSpPr/>
              <p:nvPr/>
            </p:nvSpPr>
            <p:spPr>
              <a:xfrm>
                <a:off x="5725036" y="287550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31"/>
              <p:cNvSpPr/>
              <p:nvPr/>
            </p:nvSpPr>
            <p:spPr>
              <a:xfrm>
                <a:off x="5670449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31"/>
              <p:cNvSpPr/>
              <p:nvPr/>
            </p:nvSpPr>
            <p:spPr>
              <a:xfrm>
                <a:off x="5615863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31"/>
              <p:cNvSpPr/>
              <p:nvPr/>
            </p:nvSpPr>
            <p:spPr>
              <a:xfrm>
                <a:off x="5561330" y="2875505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31"/>
              <p:cNvSpPr/>
              <p:nvPr/>
            </p:nvSpPr>
            <p:spPr>
              <a:xfrm>
                <a:off x="5506744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31"/>
              <p:cNvSpPr/>
              <p:nvPr/>
            </p:nvSpPr>
            <p:spPr>
              <a:xfrm>
                <a:off x="5452157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31"/>
              <p:cNvSpPr/>
              <p:nvPr/>
            </p:nvSpPr>
            <p:spPr>
              <a:xfrm>
                <a:off x="5397607" y="287550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31"/>
              <p:cNvSpPr/>
              <p:nvPr/>
            </p:nvSpPr>
            <p:spPr>
              <a:xfrm>
                <a:off x="5233902" y="287550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31"/>
              <p:cNvSpPr/>
              <p:nvPr/>
            </p:nvSpPr>
            <p:spPr>
              <a:xfrm>
                <a:off x="5779586" y="2820919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31"/>
              <p:cNvSpPr/>
              <p:nvPr/>
            </p:nvSpPr>
            <p:spPr>
              <a:xfrm>
                <a:off x="5725036" y="282091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31"/>
              <p:cNvSpPr/>
              <p:nvPr/>
            </p:nvSpPr>
            <p:spPr>
              <a:xfrm>
                <a:off x="5670449" y="282091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31"/>
              <p:cNvSpPr/>
              <p:nvPr/>
            </p:nvSpPr>
            <p:spPr>
              <a:xfrm>
                <a:off x="5452157" y="282091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31"/>
              <p:cNvSpPr/>
              <p:nvPr/>
            </p:nvSpPr>
            <p:spPr>
              <a:xfrm>
                <a:off x="5397607" y="282091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31"/>
              <p:cNvSpPr/>
              <p:nvPr/>
            </p:nvSpPr>
            <p:spPr>
              <a:xfrm>
                <a:off x="5343038" y="2820919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07" name="Google Shape;3207;p31"/>
          <p:cNvGrpSpPr/>
          <p:nvPr/>
        </p:nvGrpSpPr>
        <p:grpSpPr>
          <a:xfrm>
            <a:off x="7241707" y="2189753"/>
            <a:ext cx="654821" cy="763994"/>
            <a:chOff x="7241707" y="2189753"/>
            <a:chExt cx="654821" cy="763994"/>
          </a:xfrm>
        </p:grpSpPr>
        <p:grpSp>
          <p:nvGrpSpPr>
            <p:cNvPr id="3208" name="Google Shape;3208;p31"/>
            <p:cNvGrpSpPr/>
            <p:nvPr/>
          </p:nvGrpSpPr>
          <p:grpSpPr>
            <a:xfrm>
              <a:off x="7241707" y="2189753"/>
              <a:ext cx="654821" cy="763994"/>
              <a:chOff x="5261195" y="1667716"/>
              <a:chExt cx="654821" cy="763994"/>
            </a:xfrm>
          </p:grpSpPr>
          <p:sp>
            <p:nvSpPr>
              <p:cNvPr id="3209" name="Google Shape;3209;p31"/>
              <p:cNvSpPr/>
              <p:nvPr/>
            </p:nvSpPr>
            <p:spPr>
              <a:xfrm>
                <a:off x="5752293" y="237714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31"/>
              <p:cNvSpPr/>
              <p:nvPr/>
            </p:nvSpPr>
            <p:spPr>
              <a:xfrm>
                <a:off x="5697742" y="237714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31"/>
              <p:cNvSpPr/>
              <p:nvPr/>
            </p:nvSpPr>
            <p:spPr>
              <a:xfrm>
                <a:off x="5643156" y="237714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31"/>
              <p:cNvSpPr/>
              <p:nvPr/>
            </p:nvSpPr>
            <p:spPr>
              <a:xfrm>
                <a:off x="5424900" y="237714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31"/>
              <p:cNvSpPr/>
              <p:nvPr/>
            </p:nvSpPr>
            <p:spPr>
              <a:xfrm>
                <a:off x="5370314" y="237714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31"/>
              <p:cNvSpPr/>
              <p:nvPr/>
            </p:nvSpPr>
            <p:spPr>
              <a:xfrm>
                <a:off x="5315745" y="2377141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31"/>
              <p:cNvSpPr/>
              <p:nvPr/>
            </p:nvSpPr>
            <p:spPr>
              <a:xfrm>
                <a:off x="5752293" y="2322573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31"/>
              <p:cNvSpPr/>
              <p:nvPr/>
            </p:nvSpPr>
            <p:spPr>
              <a:xfrm>
                <a:off x="5643156" y="2322573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31"/>
              <p:cNvSpPr/>
              <p:nvPr/>
            </p:nvSpPr>
            <p:spPr>
              <a:xfrm>
                <a:off x="5424900" y="2322573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31"/>
              <p:cNvSpPr/>
              <p:nvPr/>
            </p:nvSpPr>
            <p:spPr>
              <a:xfrm>
                <a:off x="5315745" y="2322573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31"/>
              <p:cNvSpPr/>
              <p:nvPr/>
            </p:nvSpPr>
            <p:spPr>
              <a:xfrm>
                <a:off x="5643156" y="2267986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31"/>
              <p:cNvSpPr/>
              <p:nvPr/>
            </p:nvSpPr>
            <p:spPr>
              <a:xfrm>
                <a:off x="5424900" y="2267986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31"/>
              <p:cNvSpPr/>
              <p:nvPr/>
            </p:nvSpPr>
            <p:spPr>
              <a:xfrm>
                <a:off x="5861448" y="221343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31"/>
              <p:cNvSpPr/>
              <p:nvPr/>
            </p:nvSpPr>
            <p:spPr>
              <a:xfrm>
                <a:off x="5806879" y="2213436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31"/>
              <p:cNvSpPr/>
              <p:nvPr/>
            </p:nvSpPr>
            <p:spPr>
              <a:xfrm>
                <a:off x="5752293" y="221343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31"/>
              <p:cNvSpPr/>
              <p:nvPr/>
            </p:nvSpPr>
            <p:spPr>
              <a:xfrm>
                <a:off x="5697742" y="221343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31"/>
              <p:cNvSpPr/>
              <p:nvPr/>
            </p:nvSpPr>
            <p:spPr>
              <a:xfrm>
                <a:off x="5643156" y="221343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31"/>
              <p:cNvSpPr/>
              <p:nvPr/>
            </p:nvSpPr>
            <p:spPr>
              <a:xfrm>
                <a:off x="5588569" y="221343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31"/>
              <p:cNvSpPr/>
              <p:nvPr/>
            </p:nvSpPr>
            <p:spPr>
              <a:xfrm>
                <a:off x="5534037" y="2213436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31"/>
              <p:cNvSpPr/>
              <p:nvPr/>
            </p:nvSpPr>
            <p:spPr>
              <a:xfrm>
                <a:off x="5479450" y="221343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31"/>
              <p:cNvSpPr/>
              <p:nvPr/>
            </p:nvSpPr>
            <p:spPr>
              <a:xfrm>
                <a:off x="5424900" y="221343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31"/>
              <p:cNvSpPr/>
              <p:nvPr/>
            </p:nvSpPr>
            <p:spPr>
              <a:xfrm>
                <a:off x="5370314" y="221343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31"/>
              <p:cNvSpPr/>
              <p:nvPr/>
            </p:nvSpPr>
            <p:spPr>
              <a:xfrm>
                <a:off x="5315745" y="2213436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31"/>
              <p:cNvSpPr/>
              <p:nvPr/>
            </p:nvSpPr>
            <p:spPr>
              <a:xfrm>
                <a:off x="5261195" y="221343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31"/>
              <p:cNvSpPr/>
              <p:nvPr/>
            </p:nvSpPr>
            <p:spPr>
              <a:xfrm>
                <a:off x="5697742" y="215884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31"/>
              <p:cNvSpPr/>
              <p:nvPr/>
            </p:nvSpPr>
            <p:spPr>
              <a:xfrm>
                <a:off x="5643156" y="215884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31"/>
              <p:cNvSpPr/>
              <p:nvPr/>
            </p:nvSpPr>
            <p:spPr>
              <a:xfrm>
                <a:off x="5588569" y="215884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31"/>
              <p:cNvSpPr/>
              <p:nvPr/>
            </p:nvSpPr>
            <p:spPr>
              <a:xfrm>
                <a:off x="5534037" y="2158849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31"/>
              <p:cNvSpPr/>
              <p:nvPr/>
            </p:nvSpPr>
            <p:spPr>
              <a:xfrm>
                <a:off x="5479450" y="215884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31"/>
              <p:cNvSpPr/>
              <p:nvPr/>
            </p:nvSpPr>
            <p:spPr>
              <a:xfrm>
                <a:off x="5424900" y="215884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31"/>
              <p:cNvSpPr/>
              <p:nvPr/>
            </p:nvSpPr>
            <p:spPr>
              <a:xfrm>
                <a:off x="5861448" y="210426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31"/>
              <p:cNvSpPr/>
              <p:nvPr/>
            </p:nvSpPr>
            <p:spPr>
              <a:xfrm>
                <a:off x="5806879" y="2104263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31"/>
              <p:cNvSpPr/>
              <p:nvPr/>
            </p:nvSpPr>
            <p:spPr>
              <a:xfrm>
                <a:off x="5697742" y="210426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31"/>
              <p:cNvSpPr/>
              <p:nvPr/>
            </p:nvSpPr>
            <p:spPr>
              <a:xfrm>
                <a:off x="5479450" y="210426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31"/>
              <p:cNvSpPr/>
              <p:nvPr/>
            </p:nvSpPr>
            <p:spPr>
              <a:xfrm>
                <a:off x="5424900" y="210426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31"/>
              <p:cNvSpPr/>
              <p:nvPr/>
            </p:nvSpPr>
            <p:spPr>
              <a:xfrm>
                <a:off x="5315745" y="2104263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31"/>
              <p:cNvSpPr/>
              <p:nvPr/>
            </p:nvSpPr>
            <p:spPr>
              <a:xfrm>
                <a:off x="5261195" y="210426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31"/>
              <p:cNvSpPr/>
              <p:nvPr/>
            </p:nvSpPr>
            <p:spPr>
              <a:xfrm>
                <a:off x="5861448" y="2049731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31"/>
              <p:cNvSpPr/>
              <p:nvPr/>
            </p:nvSpPr>
            <p:spPr>
              <a:xfrm>
                <a:off x="5806879" y="2049731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31"/>
              <p:cNvSpPr/>
              <p:nvPr/>
            </p:nvSpPr>
            <p:spPr>
              <a:xfrm>
                <a:off x="5697742" y="2049731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31"/>
              <p:cNvSpPr/>
              <p:nvPr/>
            </p:nvSpPr>
            <p:spPr>
              <a:xfrm>
                <a:off x="5588569" y="2049731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31"/>
              <p:cNvSpPr/>
              <p:nvPr/>
            </p:nvSpPr>
            <p:spPr>
              <a:xfrm>
                <a:off x="5424900" y="2049731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31"/>
              <p:cNvSpPr/>
              <p:nvPr/>
            </p:nvSpPr>
            <p:spPr>
              <a:xfrm>
                <a:off x="5315745" y="2049731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31"/>
              <p:cNvSpPr/>
              <p:nvPr/>
            </p:nvSpPr>
            <p:spPr>
              <a:xfrm>
                <a:off x="5261195" y="2049731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31"/>
              <p:cNvSpPr/>
              <p:nvPr/>
            </p:nvSpPr>
            <p:spPr>
              <a:xfrm>
                <a:off x="5861448" y="199514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31"/>
              <p:cNvSpPr/>
              <p:nvPr/>
            </p:nvSpPr>
            <p:spPr>
              <a:xfrm>
                <a:off x="5806879" y="1995144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31"/>
              <p:cNvSpPr/>
              <p:nvPr/>
            </p:nvSpPr>
            <p:spPr>
              <a:xfrm>
                <a:off x="5752293" y="199514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31"/>
              <p:cNvSpPr/>
              <p:nvPr/>
            </p:nvSpPr>
            <p:spPr>
              <a:xfrm>
                <a:off x="5697742" y="199514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31"/>
              <p:cNvSpPr/>
              <p:nvPr/>
            </p:nvSpPr>
            <p:spPr>
              <a:xfrm>
                <a:off x="5643156" y="199514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31"/>
              <p:cNvSpPr/>
              <p:nvPr/>
            </p:nvSpPr>
            <p:spPr>
              <a:xfrm>
                <a:off x="5588569" y="199514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31"/>
              <p:cNvSpPr/>
              <p:nvPr/>
            </p:nvSpPr>
            <p:spPr>
              <a:xfrm>
                <a:off x="5534037" y="1995144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31"/>
              <p:cNvSpPr/>
              <p:nvPr/>
            </p:nvSpPr>
            <p:spPr>
              <a:xfrm>
                <a:off x="5479450" y="199514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31"/>
              <p:cNvSpPr/>
              <p:nvPr/>
            </p:nvSpPr>
            <p:spPr>
              <a:xfrm>
                <a:off x="5424900" y="199514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31"/>
              <p:cNvSpPr/>
              <p:nvPr/>
            </p:nvSpPr>
            <p:spPr>
              <a:xfrm>
                <a:off x="5370314" y="199514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31"/>
              <p:cNvSpPr/>
              <p:nvPr/>
            </p:nvSpPr>
            <p:spPr>
              <a:xfrm>
                <a:off x="5315745" y="1995144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31"/>
              <p:cNvSpPr/>
              <p:nvPr/>
            </p:nvSpPr>
            <p:spPr>
              <a:xfrm>
                <a:off x="5261195" y="199514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31"/>
              <p:cNvSpPr/>
              <p:nvPr/>
            </p:nvSpPr>
            <p:spPr>
              <a:xfrm>
                <a:off x="5861448" y="194059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31"/>
              <p:cNvSpPr/>
              <p:nvPr/>
            </p:nvSpPr>
            <p:spPr>
              <a:xfrm>
                <a:off x="5806879" y="1940594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31"/>
              <p:cNvSpPr/>
              <p:nvPr/>
            </p:nvSpPr>
            <p:spPr>
              <a:xfrm>
                <a:off x="5752293" y="1940594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31"/>
              <p:cNvSpPr/>
              <p:nvPr/>
            </p:nvSpPr>
            <p:spPr>
              <a:xfrm>
                <a:off x="5697742" y="194059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31"/>
              <p:cNvSpPr/>
              <p:nvPr/>
            </p:nvSpPr>
            <p:spPr>
              <a:xfrm>
                <a:off x="5588569" y="1940594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31"/>
              <p:cNvSpPr/>
              <p:nvPr/>
            </p:nvSpPr>
            <p:spPr>
              <a:xfrm>
                <a:off x="5534037" y="1940594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31"/>
              <p:cNvSpPr/>
              <p:nvPr/>
            </p:nvSpPr>
            <p:spPr>
              <a:xfrm>
                <a:off x="5479450" y="1940594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31"/>
              <p:cNvSpPr/>
              <p:nvPr/>
            </p:nvSpPr>
            <p:spPr>
              <a:xfrm>
                <a:off x="5370314" y="194059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31"/>
              <p:cNvSpPr/>
              <p:nvPr/>
            </p:nvSpPr>
            <p:spPr>
              <a:xfrm>
                <a:off x="5315745" y="1940594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31"/>
              <p:cNvSpPr/>
              <p:nvPr/>
            </p:nvSpPr>
            <p:spPr>
              <a:xfrm>
                <a:off x="5261195" y="194059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31"/>
              <p:cNvSpPr/>
              <p:nvPr/>
            </p:nvSpPr>
            <p:spPr>
              <a:xfrm>
                <a:off x="5861448" y="188600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31"/>
              <p:cNvSpPr/>
              <p:nvPr/>
            </p:nvSpPr>
            <p:spPr>
              <a:xfrm>
                <a:off x="5752293" y="1886007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20" y="3019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31"/>
              <p:cNvSpPr/>
              <p:nvPr/>
            </p:nvSpPr>
            <p:spPr>
              <a:xfrm>
                <a:off x="5697742" y="188600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31"/>
              <p:cNvSpPr/>
              <p:nvPr/>
            </p:nvSpPr>
            <p:spPr>
              <a:xfrm>
                <a:off x="5643156" y="1886007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21" y="3019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31"/>
              <p:cNvSpPr/>
              <p:nvPr/>
            </p:nvSpPr>
            <p:spPr>
              <a:xfrm>
                <a:off x="5588569" y="1886007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21" y="3019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31"/>
              <p:cNvSpPr/>
              <p:nvPr/>
            </p:nvSpPr>
            <p:spPr>
              <a:xfrm>
                <a:off x="5534037" y="1886007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31"/>
              <p:cNvSpPr/>
              <p:nvPr/>
            </p:nvSpPr>
            <p:spPr>
              <a:xfrm>
                <a:off x="5479450" y="1886007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20" y="3019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31"/>
              <p:cNvSpPr/>
              <p:nvPr/>
            </p:nvSpPr>
            <p:spPr>
              <a:xfrm>
                <a:off x="5424900" y="188600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31"/>
              <p:cNvSpPr/>
              <p:nvPr/>
            </p:nvSpPr>
            <p:spPr>
              <a:xfrm>
                <a:off x="5370314" y="188600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9" y="3019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31"/>
              <p:cNvSpPr/>
              <p:nvPr/>
            </p:nvSpPr>
            <p:spPr>
              <a:xfrm>
                <a:off x="5261195" y="188600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31"/>
              <p:cNvSpPr/>
              <p:nvPr/>
            </p:nvSpPr>
            <p:spPr>
              <a:xfrm>
                <a:off x="5752293" y="1831439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31"/>
              <p:cNvSpPr/>
              <p:nvPr/>
            </p:nvSpPr>
            <p:spPr>
              <a:xfrm>
                <a:off x="5697742" y="1831439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31"/>
              <p:cNvSpPr/>
              <p:nvPr/>
            </p:nvSpPr>
            <p:spPr>
              <a:xfrm>
                <a:off x="5643156" y="1831439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31"/>
              <p:cNvSpPr/>
              <p:nvPr/>
            </p:nvSpPr>
            <p:spPr>
              <a:xfrm>
                <a:off x="5479450" y="1831439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31"/>
              <p:cNvSpPr/>
              <p:nvPr/>
            </p:nvSpPr>
            <p:spPr>
              <a:xfrm>
                <a:off x="5424900" y="1831439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31"/>
              <p:cNvSpPr/>
              <p:nvPr/>
            </p:nvSpPr>
            <p:spPr>
              <a:xfrm>
                <a:off x="5370314" y="1831439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31"/>
              <p:cNvSpPr/>
              <p:nvPr/>
            </p:nvSpPr>
            <p:spPr>
              <a:xfrm>
                <a:off x="5752293" y="1776889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31"/>
              <p:cNvSpPr/>
              <p:nvPr/>
            </p:nvSpPr>
            <p:spPr>
              <a:xfrm>
                <a:off x="5370314" y="1776889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31"/>
              <p:cNvSpPr/>
              <p:nvPr/>
            </p:nvSpPr>
            <p:spPr>
              <a:xfrm>
                <a:off x="5752293" y="172230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31"/>
              <p:cNvSpPr/>
              <p:nvPr/>
            </p:nvSpPr>
            <p:spPr>
              <a:xfrm>
                <a:off x="5697742" y="1722302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31"/>
              <p:cNvSpPr/>
              <p:nvPr/>
            </p:nvSpPr>
            <p:spPr>
              <a:xfrm>
                <a:off x="5643156" y="172230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31"/>
              <p:cNvSpPr/>
              <p:nvPr/>
            </p:nvSpPr>
            <p:spPr>
              <a:xfrm>
                <a:off x="5588569" y="172230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31"/>
              <p:cNvSpPr/>
              <p:nvPr/>
            </p:nvSpPr>
            <p:spPr>
              <a:xfrm>
                <a:off x="5534037" y="1722302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31"/>
              <p:cNvSpPr/>
              <p:nvPr/>
            </p:nvSpPr>
            <p:spPr>
              <a:xfrm>
                <a:off x="5479450" y="172230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31"/>
              <p:cNvSpPr/>
              <p:nvPr/>
            </p:nvSpPr>
            <p:spPr>
              <a:xfrm>
                <a:off x="5424900" y="1722302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31"/>
              <p:cNvSpPr/>
              <p:nvPr/>
            </p:nvSpPr>
            <p:spPr>
              <a:xfrm>
                <a:off x="5370314" y="1722302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31"/>
              <p:cNvSpPr/>
              <p:nvPr/>
            </p:nvSpPr>
            <p:spPr>
              <a:xfrm>
                <a:off x="5752293" y="166771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31"/>
              <p:cNvSpPr/>
              <p:nvPr/>
            </p:nvSpPr>
            <p:spPr>
              <a:xfrm>
                <a:off x="5370314" y="166771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9" y="3021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03" name="Google Shape;3303;p31"/>
            <p:cNvSpPr/>
            <p:nvPr/>
          </p:nvSpPr>
          <p:spPr>
            <a:xfrm>
              <a:off x="7408075" y="2450300"/>
              <a:ext cx="297600" cy="245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04" name="Google Shape;3304;p31"/>
            <p:cNvGrpSpPr/>
            <p:nvPr/>
          </p:nvGrpSpPr>
          <p:grpSpPr>
            <a:xfrm>
              <a:off x="7241707" y="2189753"/>
              <a:ext cx="654821" cy="763994"/>
              <a:chOff x="5261195" y="1667716"/>
              <a:chExt cx="654821" cy="763994"/>
            </a:xfrm>
          </p:grpSpPr>
          <p:sp>
            <p:nvSpPr>
              <p:cNvPr id="3305" name="Google Shape;3305;p31"/>
              <p:cNvSpPr/>
              <p:nvPr/>
            </p:nvSpPr>
            <p:spPr>
              <a:xfrm>
                <a:off x="5752293" y="237714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31"/>
              <p:cNvSpPr/>
              <p:nvPr/>
            </p:nvSpPr>
            <p:spPr>
              <a:xfrm>
                <a:off x="5697742" y="237714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31"/>
              <p:cNvSpPr/>
              <p:nvPr/>
            </p:nvSpPr>
            <p:spPr>
              <a:xfrm>
                <a:off x="5643156" y="237714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31"/>
              <p:cNvSpPr/>
              <p:nvPr/>
            </p:nvSpPr>
            <p:spPr>
              <a:xfrm>
                <a:off x="5424900" y="237714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31"/>
              <p:cNvSpPr/>
              <p:nvPr/>
            </p:nvSpPr>
            <p:spPr>
              <a:xfrm>
                <a:off x="5370314" y="237714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31"/>
              <p:cNvSpPr/>
              <p:nvPr/>
            </p:nvSpPr>
            <p:spPr>
              <a:xfrm>
                <a:off x="5315745" y="2377141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31"/>
              <p:cNvSpPr/>
              <p:nvPr/>
            </p:nvSpPr>
            <p:spPr>
              <a:xfrm>
                <a:off x="5752293" y="2322573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31"/>
              <p:cNvSpPr/>
              <p:nvPr/>
            </p:nvSpPr>
            <p:spPr>
              <a:xfrm>
                <a:off x="5643156" y="2322573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31"/>
              <p:cNvSpPr/>
              <p:nvPr/>
            </p:nvSpPr>
            <p:spPr>
              <a:xfrm>
                <a:off x="5424900" y="2322573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31"/>
              <p:cNvSpPr/>
              <p:nvPr/>
            </p:nvSpPr>
            <p:spPr>
              <a:xfrm>
                <a:off x="5315745" y="2322573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31"/>
              <p:cNvSpPr/>
              <p:nvPr/>
            </p:nvSpPr>
            <p:spPr>
              <a:xfrm>
                <a:off x="5643156" y="2267986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31"/>
              <p:cNvSpPr/>
              <p:nvPr/>
            </p:nvSpPr>
            <p:spPr>
              <a:xfrm>
                <a:off x="5424900" y="2267986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31"/>
              <p:cNvSpPr/>
              <p:nvPr/>
            </p:nvSpPr>
            <p:spPr>
              <a:xfrm>
                <a:off x="5861448" y="221343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31"/>
              <p:cNvSpPr/>
              <p:nvPr/>
            </p:nvSpPr>
            <p:spPr>
              <a:xfrm>
                <a:off x="5806879" y="2213436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31"/>
              <p:cNvSpPr/>
              <p:nvPr/>
            </p:nvSpPr>
            <p:spPr>
              <a:xfrm>
                <a:off x="5752293" y="221343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31"/>
              <p:cNvSpPr/>
              <p:nvPr/>
            </p:nvSpPr>
            <p:spPr>
              <a:xfrm>
                <a:off x="5697742" y="221343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31"/>
              <p:cNvSpPr/>
              <p:nvPr/>
            </p:nvSpPr>
            <p:spPr>
              <a:xfrm>
                <a:off x="5643156" y="221343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31"/>
              <p:cNvSpPr/>
              <p:nvPr/>
            </p:nvSpPr>
            <p:spPr>
              <a:xfrm>
                <a:off x="5588569" y="221343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31"/>
              <p:cNvSpPr/>
              <p:nvPr/>
            </p:nvSpPr>
            <p:spPr>
              <a:xfrm>
                <a:off x="5534037" y="2213436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31"/>
              <p:cNvSpPr/>
              <p:nvPr/>
            </p:nvSpPr>
            <p:spPr>
              <a:xfrm>
                <a:off x="5479450" y="221343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31"/>
              <p:cNvSpPr/>
              <p:nvPr/>
            </p:nvSpPr>
            <p:spPr>
              <a:xfrm>
                <a:off x="5424900" y="221343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31"/>
              <p:cNvSpPr/>
              <p:nvPr/>
            </p:nvSpPr>
            <p:spPr>
              <a:xfrm>
                <a:off x="5370314" y="221343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31"/>
              <p:cNvSpPr/>
              <p:nvPr/>
            </p:nvSpPr>
            <p:spPr>
              <a:xfrm>
                <a:off x="5315745" y="2213436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31"/>
              <p:cNvSpPr/>
              <p:nvPr/>
            </p:nvSpPr>
            <p:spPr>
              <a:xfrm>
                <a:off x="5261195" y="221343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31"/>
              <p:cNvSpPr/>
              <p:nvPr/>
            </p:nvSpPr>
            <p:spPr>
              <a:xfrm>
                <a:off x="5697742" y="215884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31"/>
              <p:cNvSpPr/>
              <p:nvPr/>
            </p:nvSpPr>
            <p:spPr>
              <a:xfrm>
                <a:off x="5643156" y="215884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31"/>
              <p:cNvSpPr/>
              <p:nvPr/>
            </p:nvSpPr>
            <p:spPr>
              <a:xfrm>
                <a:off x="5588569" y="215884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31"/>
              <p:cNvSpPr/>
              <p:nvPr/>
            </p:nvSpPr>
            <p:spPr>
              <a:xfrm>
                <a:off x="5534037" y="2158849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31"/>
              <p:cNvSpPr/>
              <p:nvPr/>
            </p:nvSpPr>
            <p:spPr>
              <a:xfrm>
                <a:off x="5479450" y="215884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31"/>
              <p:cNvSpPr/>
              <p:nvPr/>
            </p:nvSpPr>
            <p:spPr>
              <a:xfrm>
                <a:off x="5424900" y="2158849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31"/>
              <p:cNvSpPr/>
              <p:nvPr/>
            </p:nvSpPr>
            <p:spPr>
              <a:xfrm>
                <a:off x="5861448" y="210426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31"/>
              <p:cNvSpPr/>
              <p:nvPr/>
            </p:nvSpPr>
            <p:spPr>
              <a:xfrm>
                <a:off x="5806879" y="2104263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31"/>
              <p:cNvSpPr/>
              <p:nvPr/>
            </p:nvSpPr>
            <p:spPr>
              <a:xfrm>
                <a:off x="5697742" y="210426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31"/>
              <p:cNvSpPr/>
              <p:nvPr/>
            </p:nvSpPr>
            <p:spPr>
              <a:xfrm>
                <a:off x="5479450" y="210426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31"/>
              <p:cNvSpPr/>
              <p:nvPr/>
            </p:nvSpPr>
            <p:spPr>
              <a:xfrm>
                <a:off x="5424900" y="210426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31"/>
              <p:cNvSpPr/>
              <p:nvPr/>
            </p:nvSpPr>
            <p:spPr>
              <a:xfrm>
                <a:off x="5315745" y="2104263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31"/>
              <p:cNvSpPr/>
              <p:nvPr/>
            </p:nvSpPr>
            <p:spPr>
              <a:xfrm>
                <a:off x="5261195" y="210426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31"/>
              <p:cNvSpPr/>
              <p:nvPr/>
            </p:nvSpPr>
            <p:spPr>
              <a:xfrm>
                <a:off x="5861448" y="2049731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31"/>
              <p:cNvSpPr/>
              <p:nvPr/>
            </p:nvSpPr>
            <p:spPr>
              <a:xfrm>
                <a:off x="5806879" y="2049731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31"/>
              <p:cNvSpPr/>
              <p:nvPr/>
            </p:nvSpPr>
            <p:spPr>
              <a:xfrm>
                <a:off x="5697742" y="2049731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31"/>
              <p:cNvSpPr/>
              <p:nvPr/>
            </p:nvSpPr>
            <p:spPr>
              <a:xfrm>
                <a:off x="5588569" y="2049731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31"/>
              <p:cNvSpPr/>
              <p:nvPr/>
            </p:nvSpPr>
            <p:spPr>
              <a:xfrm>
                <a:off x="5424900" y="2049731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31"/>
              <p:cNvSpPr/>
              <p:nvPr/>
            </p:nvSpPr>
            <p:spPr>
              <a:xfrm>
                <a:off x="5315745" y="2049731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31"/>
              <p:cNvSpPr/>
              <p:nvPr/>
            </p:nvSpPr>
            <p:spPr>
              <a:xfrm>
                <a:off x="5261195" y="2049731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31"/>
              <p:cNvSpPr/>
              <p:nvPr/>
            </p:nvSpPr>
            <p:spPr>
              <a:xfrm>
                <a:off x="5861448" y="199514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31"/>
              <p:cNvSpPr/>
              <p:nvPr/>
            </p:nvSpPr>
            <p:spPr>
              <a:xfrm>
                <a:off x="5806879" y="1995144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31"/>
              <p:cNvSpPr/>
              <p:nvPr/>
            </p:nvSpPr>
            <p:spPr>
              <a:xfrm>
                <a:off x="5752293" y="199514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31"/>
              <p:cNvSpPr/>
              <p:nvPr/>
            </p:nvSpPr>
            <p:spPr>
              <a:xfrm>
                <a:off x="5697742" y="199514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31"/>
              <p:cNvSpPr/>
              <p:nvPr/>
            </p:nvSpPr>
            <p:spPr>
              <a:xfrm>
                <a:off x="5643156" y="199514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31"/>
              <p:cNvSpPr/>
              <p:nvPr/>
            </p:nvSpPr>
            <p:spPr>
              <a:xfrm>
                <a:off x="5588569" y="199514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31"/>
              <p:cNvSpPr/>
              <p:nvPr/>
            </p:nvSpPr>
            <p:spPr>
              <a:xfrm>
                <a:off x="5534037" y="1995144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31"/>
              <p:cNvSpPr/>
              <p:nvPr/>
            </p:nvSpPr>
            <p:spPr>
              <a:xfrm>
                <a:off x="5479450" y="1995144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31"/>
              <p:cNvSpPr/>
              <p:nvPr/>
            </p:nvSpPr>
            <p:spPr>
              <a:xfrm>
                <a:off x="5424900" y="199514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31"/>
              <p:cNvSpPr/>
              <p:nvPr/>
            </p:nvSpPr>
            <p:spPr>
              <a:xfrm>
                <a:off x="5370314" y="199514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31"/>
              <p:cNvSpPr/>
              <p:nvPr/>
            </p:nvSpPr>
            <p:spPr>
              <a:xfrm>
                <a:off x="5315745" y="1995144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31"/>
              <p:cNvSpPr/>
              <p:nvPr/>
            </p:nvSpPr>
            <p:spPr>
              <a:xfrm>
                <a:off x="5261195" y="1995144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31"/>
              <p:cNvSpPr/>
              <p:nvPr/>
            </p:nvSpPr>
            <p:spPr>
              <a:xfrm>
                <a:off x="5861448" y="194059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31"/>
              <p:cNvSpPr/>
              <p:nvPr/>
            </p:nvSpPr>
            <p:spPr>
              <a:xfrm>
                <a:off x="5806879" y="1940594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31"/>
              <p:cNvSpPr/>
              <p:nvPr/>
            </p:nvSpPr>
            <p:spPr>
              <a:xfrm>
                <a:off x="5752293" y="1940594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31"/>
              <p:cNvSpPr/>
              <p:nvPr/>
            </p:nvSpPr>
            <p:spPr>
              <a:xfrm>
                <a:off x="5697742" y="194059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31"/>
              <p:cNvSpPr/>
              <p:nvPr/>
            </p:nvSpPr>
            <p:spPr>
              <a:xfrm>
                <a:off x="5588569" y="1940594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31"/>
              <p:cNvSpPr/>
              <p:nvPr/>
            </p:nvSpPr>
            <p:spPr>
              <a:xfrm>
                <a:off x="5534037" y="1940594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31"/>
              <p:cNvSpPr/>
              <p:nvPr/>
            </p:nvSpPr>
            <p:spPr>
              <a:xfrm>
                <a:off x="5479450" y="1940594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31"/>
              <p:cNvSpPr/>
              <p:nvPr/>
            </p:nvSpPr>
            <p:spPr>
              <a:xfrm>
                <a:off x="5370314" y="194059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31"/>
              <p:cNvSpPr/>
              <p:nvPr/>
            </p:nvSpPr>
            <p:spPr>
              <a:xfrm>
                <a:off x="5315745" y="1940594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31"/>
              <p:cNvSpPr/>
              <p:nvPr/>
            </p:nvSpPr>
            <p:spPr>
              <a:xfrm>
                <a:off x="5261195" y="194059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31"/>
              <p:cNvSpPr/>
              <p:nvPr/>
            </p:nvSpPr>
            <p:spPr>
              <a:xfrm>
                <a:off x="5861448" y="188600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31"/>
              <p:cNvSpPr/>
              <p:nvPr/>
            </p:nvSpPr>
            <p:spPr>
              <a:xfrm>
                <a:off x="5752293" y="1886007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20" y="3019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31"/>
              <p:cNvSpPr/>
              <p:nvPr/>
            </p:nvSpPr>
            <p:spPr>
              <a:xfrm>
                <a:off x="5697742" y="188600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31"/>
              <p:cNvSpPr/>
              <p:nvPr/>
            </p:nvSpPr>
            <p:spPr>
              <a:xfrm>
                <a:off x="5643156" y="1886007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21" y="3019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31"/>
              <p:cNvSpPr/>
              <p:nvPr/>
            </p:nvSpPr>
            <p:spPr>
              <a:xfrm>
                <a:off x="5588569" y="1886007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21" y="3019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31"/>
              <p:cNvSpPr/>
              <p:nvPr/>
            </p:nvSpPr>
            <p:spPr>
              <a:xfrm>
                <a:off x="5534037" y="1886007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31"/>
              <p:cNvSpPr/>
              <p:nvPr/>
            </p:nvSpPr>
            <p:spPr>
              <a:xfrm>
                <a:off x="5479450" y="1886007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20" y="3019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31"/>
              <p:cNvSpPr/>
              <p:nvPr/>
            </p:nvSpPr>
            <p:spPr>
              <a:xfrm>
                <a:off x="5424900" y="188600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31"/>
              <p:cNvSpPr/>
              <p:nvPr/>
            </p:nvSpPr>
            <p:spPr>
              <a:xfrm>
                <a:off x="5370314" y="188600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9" y="3019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31"/>
              <p:cNvSpPr/>
              <p:nvPr/>
            </p:nvSpPr>
            <p:spPr>
              <a:xfrm>
                <a:off x="5261195" y="188600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31"/>
              <p:cNvSpPr/>
              <p:nvPr/>
            </p:nvSpPr>
            <p:spPr>
              <a:xfrm>
                <a:off x="5752293" y="1831439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31"/>
              <p:cNvSpPr/>
              <p:nvPr/>
            </p:nvSpPr>
            <p:spPr>
              <a:xfrm>
                <a:off x="5697742" y="1831439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31"/>
              <p:cNvSpPr/>
              <p:nvPr/>
            </p:nvSpPr>
            <p:spPr>
              <a:xfrm>
                <a:off x="5643156" y="1831439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31"/>
              <p:cNvSpPr/>
              <p:nvPr/>
            </p:nvSpPr>
            <p:spPr>
              <a:xfrm>
                <a:off x="5479450" y="1831439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31"/>
              <p:cNvSpPr/>
              <p:nvPr/>
            </p:nvSpPr>
            <p:spPr>
              <a:xfrm>
                <a:off x="5424900" y="1831439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31"/>
              <p:cNvSpPr/>
              <p:nvPr/>
            </p:nvSpPr>
            <p:spPr>
              <a:xfrm>
                <a:off x="5370314" y="1831439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31"/>
              <p:cNvSpPr/>
              <p:nvPr/>
            </p:nvSpPr>
            <p:spPr>
              <a:xfrm>
                <a:off x="5752293" y="1776889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31"/>
              <p:cNvSpPr/>
              <p:nvPr/>
            </p:nvSpPr>
            <p:spPr>
              <a:xfrm>
                <a:off x="5370314" y="1776889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31"/>
              <p:cNvSpPr/>
              <p:nvPr/>
            </p:nvSpPr>
            <p:spPr>
              <a:xfrm>
                <a:off x="5752293" y="172230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31"/>
              <p:cNvSpPr/>
              <p:nvPr/>
            </p:nvSpPr>
            <p:spPr>
              <a:xfrm>
                <a:off x="5697742" y="1722302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31"/>
              <p:cNvSpPr/>
              <p:nvPr/>
            </p:nvSpPr>
            <p:spPr>
              <a:xfrm>
                <a:off x="5643156" y="172230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31"/>
              <p:cNvSpPr/>
              <p:nvPr/>
            </p:nvSpPr>
            <p:spPr>
              <a:xfrm>
                <a:off x="5588569" y="172230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31"/>
              <p:cNvSpPr/>
              <p:nvPr/>
            </p:nvSpPr>
            <p:spPr>
              <a:xfrm>
                <a:off x="5534037" y="1722302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31"/>
              <p:cNvSpPr/>
              <p:nvPr/>
            </p:nvSpPr>
            <p:spPr>
              <a:xfrm>
                <a:off x="5479450" y="1722302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31"/>
              <p:cNvSpPr/>
              <p:nvPr/>
            </p:nvSpPr>
            <p:spPr>
              <a:xfrm>
                <a:off x="5424900" y="1722302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31"/>
              <p:cNvSpPr/>
              <p:nvPr/>
            </p:nvSpPr>
            <p:spPr>
              <a:xfrm>
                <a:off x="5370314" y="1722302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31"/>
              <p:cNvSpPr/>
              <p:nvPr/>
            </p:nvSpPr>
            <p:spPr>
              <a:xfrm>
                <a:off x="5752293" y="166771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31"/>
              <p:cNvSpPr/>
              <p:nvPr/>
            </p:nvSpPr>
            <p:spPr>
              <a:xfrm>
                <a:off x="5370314" y="166771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9" y="3021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3" name="Google Shape;3403;p32"/>
          <p:cNvSpPr txBox="1">
            <a:spLocks noGrp="1"/>
          </p:cNvSpPr>
          <p:nvPr>
            <p:ph type="subTitle" idx="3"/>
          </p:nvPr>
        </p:nvSpPr>
        <p:spPr>
          <a:xfrm>
            <a:off x="720000" y="2299569"/>
            <a:ext cx="2743200" cy="14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protagonista do jogo é um gari dedicado e esforçado fazendo o seu melhor pra conseguir fazer essa tarefa quase que impossível de manter essa praça limpa</a:t>
            </a:r>
            <a:endParaRPr dirty="0"/>
          </a:p>
        </p:txBody>
      </p:sp>
      <p:sp>
        <p:nvSpPr>
          <p:cNvPr id="3404" name="Google Shape;3404;p32"/>
          <p:cNvSpPr txBox="1">
            <a:spLocks noGrp="1"/>
          </p:cNvSpPr>
          <p:nvPr>
            <p:ph type="subTitle" idx="4"/>
          </p:nvPr>
        </p:nvSpPr>
        <p:spPr>
          <a:xfrm>
            <a:off x="4382096" y="2306975"/>
            <a:ext cx="2743200" cy="14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Os inimigos do jogo que o jogador deve propositalmente se frustras são as pessoas que frequentam a praça e não param de jogar lixo no chão, dificultando o trabalho do pobre gari</a:t>
            </a:r>
            <a:endParaRPr dirty="0"/>
          </a:p>
        </p:txBody>
      </p:sp>
      <p:sp>
        <p:nvSpPr>
          <p:cNvPr id="3405" name="Google Shape;3405;p32"/>
          <p:cNvSpPr txBox="1">
            <a:spLocks noGrp="1"/>
          </p:cNvSpPr>
          <p:nvPr>
            <p:ph type="subTitle" idx="1"/>
          </p:nvPr>
        </p:nvSpPr>
        <p:spPr>
          <a:xfrm>
            <a:off x="720000" y="1919936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Colocando o Gari como herói</a:t>
            </a:r>
            <a:endParaRPr dirty="0"/>
          </a:p>
        </p:txBody>
      </p:sp>
      <p:sp>
        <p:nvSpPr>
          <p:cNvPr id="3406" name="Google Shape;3406;p32"/>
          <p:cNvSpPr txBox="1">
            <a:spLocks noGrp="1"/>
          </p:cNvSpPr>
          <p:nvPr>
            <p:ph type="subTitle" idx="2"/>
          </p:nvPr>
        </p:nvSpPr>
        <p:spPr>
          <a:xfrm>
            <a:off x="4402621" y="1960905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 os poluidores como vilões</a:t>
            </a:r>
            <a:endParaRPr dirty="0"/>
          </a:p>
        </p:txBody>
      </p:sp>
      <p:sp>
        <p:nvSpPr>
          <p:cNvPr id="3407" name="Google Shape;3407;p32"/>
          <p:cNvSpPr txBox="1">
            <a:spLocks noGrp="1"/>
          </p:cNvSpPr>
          <p:nvPr>
            <p:ph type="title"/>
          </p:nvPr>
        </p:nvSpPr>
        <p:spPr>
          <a:xfrm>
            <a:off x="720000" y="539998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Como isso foi trabalhado no jogo?</a:t>
            </a:r>
            <a:endParaRPr dirty="0"/>
          </a:p>
        </p:txBody>
      </p:sp>
      <p:sp>
        <p:nvSpPr>
          <p:cNvPr id="3408" name="Google Shape;3408;p32"/>
          <p:cNvSpPr/>
          <p:nvPr/>
        </p:nvSpPr>
        <p:spPr>
          <a:xfrm>
            <a:off x="4868225" y="4044888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9" name="Google Shape;3409;p32"/>
          <p:cNvSpPr/>
          <p:nvPr/>
        </p:nvSpPr>
        <p:spPr>
          <a:xfrm>
            <a:off x="2505900" y="4135525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0" name="Google Shape;3410;p32"/>
          <p:cNvSpPr/>
          <p:nvPr/>
        </p:nvSpPr>
        <p:spPr>
          <a:xfrm>
            <a:off x="6827600" y="306285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1" name="Google Shape;3411;p32"/>
          <p:cNvSpPr/>
          <p:nvPr/>
        </p:nvSpPr>
        <p:spPr>
          <a:xfrm>
            <a:off x="7396036" y="503211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2" name="Google Shape;3412;p32"/>
          <p:cNvGrpSpPr/>
          <p:nvPr/>
        </p:nvGrpSpPr>
        <p:grpSpPr>
          <a:xfrm>
            <a:off x="8201663" y="3866663"/>
            <a:ext cx="178225" cy="178225"/>
            <a:chOff x="6772475" y="3811500"/>
            <a:chExt cx="178225" cy="178225"/>
          </a:xfrm>
        </p:grpSpPr>
        <p:sp>
          <p:nvSpPr>
            <p:cNvPr id="3413" name="Google Shape;3413;p32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2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2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2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2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8" name="Google Shape;3418;p32"/>
          <p:cNvGrpSpPr/>
          <p:nvPr/>
        </p:nvGrpSpPr>
        <p:grpSpPr>
          <a:xfrm>
            <a:off x="8334888" y="1618188"/>
            <a:ext cx="178225" cy="178225"/>
            <a:chOff x="6772475" y="3811500"/>
            <a:chExt cx="178225" cy="178225"/>
          </a:xfrm>
        </p:grpSpPr>
        <p:sp>
          <p:nvSpPr>
            <p:cNvPr id="3419" name="Google Shape;3419;p32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2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2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2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2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4" name="Google Shape;3424;p32"/>
          <p:cNvGrpSpPr/>
          <p:nvPr/>
        </p:nvGrpSpPr>
        <p:grpSpPr>
          <a:xfrm>
            <a:off x="3867588" y="2874600"/>
            <a:ext cx="178225" cy="178225"/>
            <a:chOff x="6772475" y="3811500"/>
            <a:chExt cx="178225" cy="178225"/>
          </a:xfrm>
        </p:grpSpPr>
        <p:sp>
          <p:nvSpPr>
            <p:cNvPr id="3425" name="Google Shape;3425;p32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2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2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2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2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0" name="Google Shape;3430;p32"/>
          <p:cNvGrpSpPr/>
          <p:nvPr/>
        </p:nvGrpSpPr>
        <p:grpSpPr>
          <a:xfrm>
            <a:off x="858495" y="3872125"/>
            <a:ext cx="654821" cy="600289"/>
            <a:chOff x="858495" y="3872125"/>
            <a:chExt cx="654821" cy="600289"/>
          </a:xfrm>
        </p:grpSpPr>
        <p:grpSp>
          <p:nvGrpSpPr>
            <p:cNvPr id="3431" name="Google Shape;3431;p32"/>
            <p:cNvGrpSpPr/>
            <p:nvPr/>
          </p:nvGrpSpPr>
          <p:grpSpPr>
            <a:xfrm>
              <a:off x="858495" y="3872125"/>
              <a:ext cx="654821" cy="600289"/>
              <a:chOff x="846645" y="1301313"/>
              <a:chExt cx="654821" cy="600289"/>
            </a:xfrm>
          </p:grpSpPr>
          <p:sp>
            <p:nvSpPr>
              <p:cNvPr id="3432" name="Google Shape;3432;p32"/>
              <p:cNvSpPr/>
              <p:nvPr/>
            </p:nvSpPr>
            <p:spPr>
              <a:xfrm>
                <a:off x="1283192" y="184703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32"/>
              <p:cNvSpPr/>
              <p:nvPr/>
            </p:nvSpPr>
            <p:spPr>
              <a:xfrm>
                <a:off x="1010350" y="184703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32"/>
              <p:cNvSpPr/>
              <p:nvPr/>
            </p:nvSpPr>
            <p:spPr>
              <a:xfrm>
                <a:off x="1228606" y="17924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32"/>
              <p:cNvSpPr/>
              <p:nvPr/>
            </p:nvSpPr>
            <p:spPr>
              <a:xfrm>
                <a:off x="1064901" y="17924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32"/>
              <p:cNvSpPr/>
              <p:nvPr/>
            </p:nvSpPr>
            <p:spPr>
              <a:xfrm>
                <a:off x="1174019" y="173791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32"/>
              <p:cNvSpPr/>
              <p:nvPr/>
            </p:nvSpPr>
            <p:spPr>
              <a:xfrm>
                <a:off x="1119487" y="1737914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32"/>
              <p:cNvSpPr/>
              <p:nvPr/>
            </p:nvSpPr>
            <p:spPr>
              <a:xfrm>
                <a:off x="1283192" y="16833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32"/>
              <p:cNvSpPr/>
              <p:nvPr/>
            </p:nvSpPr>
            <p:spPr>
              <a:xfrm>
                <a:off x="1228606" y="16833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32"/>
              <p:cNvSpPr/>
              <p:nvPr/>
            </p:nvSpPr>
            <p:spPr>
              <a:xfrm>
                <a:off x="1174019" y="16833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32"/>
              <p:cNvSpPr/>
              <p:nvPr/>
            </p:nvSpPr>
            <p:spPr>
              <a:xfrm>
                <a:off x="1119487" y="1683328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32"/>
              <p:cNvSpPr/>
              <p:nvPr/>
            </p:nvSpPr>
            <p:spPr>
              <a:xfrm>
                <a:off x="1064901" y="16833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32"/>
              <p:cNvSpPr/>
              <p:nvPr/>
            </p:nvSpPr>
            <p:spPr>
              <a:xfrm>
                <a:off x="1010350" y="16833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32"/>
              <p:cNvSpPr/>
              <p:nvPr/>
            </p:nvSpPr>
            <p:spPr>
              <a:xfrm>
                <a:off x="1337779" y="16287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32"/>
              <p:cNvSpPr/>
              <p:nvPr/>
            </p:nvSpPr>
            <p:spPr>
              <a:xfrm>
                <a:off x="1283192" y="16287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32"/>
              <p:cNvSpPr/>
              <p:nvPr/>
            </p:nvSpPr>
            <p:spPr>
              <a:xfrm>
                <a:off x="1228606" y="16287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32"/>
              <p:cNvSpPr/>
              <p:nvPr/>
            </p:nvSpPr>
            <p:spPr>
              <a:xfrm>
                <a:off x="1064901" y="16287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32"/>
              <p:cNvSpPr/>
              <p:nvPr/>
            </p:nvSpPr>
            <p:spPr>
              <a:xfrm>
                <a:off x="1010350" y="16287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32"/>
              <p:cNvSpPr/>
              <p:nvPr/>
            </p:nvSpPr>
            <p:spPr>
              <a:xfrm>
                <a:off x="955782" y="1628741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32"/>
              <p:cNvSpPr/>
              <p:nvPr/>
            </p:nvSpPr>
            <p:spPr>
              <a:xfrm>
                <a:off x="1337779" y="15741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32"/>
              <p:cNvSpPr/>
              <p:nvPr/>
            </p:nvSpPr>
            <p:spPr>
              <a:xfrm>
                <a:off x="1283192" y="15741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32"/>
              <p:cNvSpPr/>
              <p:nvPr/>
            </p:nvSpPr>
            <p:spPr>
              <a:xfrm>
                <a:off x="1228606" y="15741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32"/>
              <p:cNvSpPr/>
              <p:nvPr/>
            </p:nvSpPr>
            <p:spPr>
              <a:xfrm>
                <a:off x="1174019" y="15741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32"/>
              <p:cNvSpPr/>
              <p:nvPr/>
            </p:nvSpPr>
            <p:spPr>
              <a:xfrm>
                <a:off x="1119487" y="1574155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32"/>
              <p:cNvSpPr/>
              <p:nvPr/>
            </p:nvSpPr>
            <p:spPr>
              <a:xfrm>
                <a:off x="1064901" y="15741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32"/>
              <p:cNvSpPr/>
              <p:nvPr/>
            </p:nvSpPr>
            <p:spPr>
              <a:xfrm>
                <a:off x="1010350" y="15741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32"/>
              <p:cNvSpPr/>
              <p:nvPr/>
            </p:nvSpPr>
            <p:spPr>
              <a:xfrm>
                <a:off x="955782" y="1574155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32"/>
              <p:cNvSpPr/>
              <p:nvPr/>
            </p:nvSpPr>
            <p:spPr>
              <a:xfrm>
                <a:off x="1392329" y="1519623"/>
                <a:ext cx="54586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32"/>
              <p:cNvSpPr/>
              <p:nvPr/>
            </p:nvSpPr>
            <p:spPr>
              <a:xfrm>
                <a:off x="1337779" y="1519623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32"/>
              <p:cNvSpPr/>
              <p:nvPr/>
            </p:nvSpPr>
            <p:spPr>
              <a:xfrm>
                <a:off x="1283192" y="1519623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32"/>
              <p:cNvSpPr/>
              <p:nvPr/>
            </p:nvSpPr>
            <p:spPr>
              <a:xfrm>
                <a:off x="1174019" y="151962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32"/>
              <p:cNvSpPr/>
              <p:nvPr/>
            </p:nvSpPr>
            <p:spPr>
              <a:xfrm>
                <a:off x="1119487" y="1519623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32"/>
              <p:cNvSpPr/>
              <p:nvPr/>
            </p:nvSpPr>
            <p:spPr>
              <a:xfrm>
                <a:off x="1010350" y="1519623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32"/>
              <p:cNvSpPr/>
              <p:nvPr/>
            </p:nvSpPr>
            <p:spPr>
              <a:xfrm>
                <a:off x="955782" y="1519623"/>
                <a:ext cx="54586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32"/>
              <p:cNvSpPr/>
              <p:nvPr/>
            </p:nvSpPr>
            <p:spPr>
              <a:xfrm>
                <a:off x="901195" y="151962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32"/>
              <p:cNvSpPr/>
              <p:nvPr/>
            </p:nvSpPr>
            <p:spPr>
              <a:xfrm>
                <a:off x="1446898" y="146503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32"/>
              <p:cNvSpPr/>
              <p:nvPr/>
            </p:nvSpPr>
            <p:spPr>
              <a:xfrm>
                <a:off x="1337779" y="146503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32"/>
              <p:cNvSpPr/>
              <p:nvPr/>
            </p:nvSpPr>
            <p:spPr>
              <a:xfrm>
                <a:off x="1283192" y="146503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32"/>
              <p:cNvSpPr/>
              <p:nvPr/>
            </p:nvSpPr>
            <p:spPr>
              <a:xfrm>
                <a:off x="1228606" y="146503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32"/>
              <p:cNvSpPr/>
              <p:nvPr/>
            </p:nvSpPr>
            <p:spPr>
              <a:xfrm>
                <a:off x="1174019" y="146503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32"/>
              <p:cNvSpPr/>
              <p:nvPr/>
            </p:nvSpPr>
            <p:spPr>
              <a:xfrm>
                <a:off x="1119487" y="1465036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32"/>
              <p:cNvSpPr/>
              <p:nvPr/>
            </p:nvSpPr>
            <p:spPr>
              <a:xfrm>
                <a:off x="1064901" y="146503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32"/>
              <p:cNvSpPr/>
              <p:nvPr/>
            </p:nvSpPr>
            <p:spPr>
              <a:xfrm>
                <a:off x="1010350" y="146503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32"/>
              <p:cNvSpPr/>
              <p:nvPr/>
            </p:nvSpPr>
            <p:spPr>
              <a:xfrm>
                <a:off x="955782" y="1465036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32"/>
              <p:cNvSpPr/>
              <p:nvPr/>
            </p:nvSpPr>
            <p:spPr>
              <a:xfrm>
                <a:off x="846645" y="146503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32"/>
              <p:cNvSpPr/>
              <p:nvPr/>
            </p:nvSpPr>
            <p:spPr>
              <a:xfrm>
                <a:off x="1337779" y="141048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32"/>
              <p:cNvSpPr/>
              <p:nvPr/>
            </p:nvSpPr>
            <p:spPr>
              <a:xfrm>
                <a:off x="1283192" y="141048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32"/>
              <p:cNvSpPr/>
              <p:nvPr/>
            </p:nvSpPr>
            <p:spPr>
              <a:xfrm>
                <a:off x="1228606" y="141048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32"/>
              <p:cNvSpPr/>
              <p:nvPr/>
            </p:nvSpPr>
            <p:spPr>
              <a:xfrm>
                <a:off x="1174019" y="141048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32"/>
              <p:cNvSpPr/>
              <p:nvPr/>
            </p:nvSpPr>
            <p:spPr>
              <a:xfrm>
                <a:off x="1119487" y="1410486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32"/>
              <p:cNvSpPr/>
              <p:nvPr/>
            </p:nvSpPr>
            <p:spPr>
              <a:xfrm>
                <a:off x="1064901" y="141048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32"/>
              <p:cNvSpPr/>
              <p:nvPr/>
            </p:nvSpPr>
            <p:spPr>
              <a:xfrm>
                <a:off x="1010350" y="141048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32"/>
              <p:cNvSpPr/>
              <p:nvPr/>
            </p:nvSpPr>
            <p:spPr>
              <a:xfrm>
                <a:off x="955782" y="1410486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32"/>
              <p:cNvSpPr/>
              <p:nvPr/>
            </p:nvSpPr>
            <p:spPr>
              <a:xfrm>
                <a:off x="1283192" y="1355899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32"/>
              <p:cNvSpPr/>
              <p:nvPr/>
            </p:nvSpPr>
            <p:spPr>
              <a:xfrm>
                <a:off x="1010350" y="1355899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32"/>
              <p:cNvSpPr/>
              <p:nvPr/>
            </p:nvSpPr>
            <p:spPr>
              <a:xfrm>
                <a:off x="1228606" y="130131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32"/>
              <p:cNvSpPr/>
              <p:nvPr/>
            </p:nvSpPr>
            <p:spPr>
              <a:xfrm>
                <a:off x="1064901" y="130131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88" name="Google Shape;3488;p32"/>
            <p:cNvSpPr/>
            <p:nvPr/>
          </p:nvSpPr>
          <p:spPr>
            <a:xfrm>
              <a:off x="1062025" y="4069750"/>
              <a:ext cx="245400" cy="199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9" name="Google Shape;3489;p32"/>
            <p:cNvGrpSpPr/>
            <p:nvPr/>
          </p:nvGrpSpPr>
          <p:grpSpPr>
            <a:xfrm>
              <a:off x="858495" y="3872125"/>
              <a:ext cx="654821" cy="600289"/>
              <a:chOff x="846645" y="1301313"/>
              <a:chExt cx="654821" cy="600289"/>
            </a:xfrm>
          </p:grpSpPr>
          <p:sp>
            <p:nvSpPr>
              <p:cNvPr id="3490" name="Google Shape;3490;p32"/>
              <p:cNvSpPr/>
              <p:nvPr/>
            </p:nvSpPr>
            <p:spPr>
              <a:xfrm>
                <a:off x="1283192" y="184703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32"/>
              <p:cNvSpPr/>
              <p:nvPr/>
            </p:nvSpPr>
            <p:spPr>
              <a:xfrm>
                <a:off x="1010350" y="184703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32"/>
              <p:cNvSpPr/>
              <p:nvPr/>
            </p:nvSpPr>
            <p:spPr>
              <a:xfrm>
                <a:off x="1228606" y="17924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32"/>
              <p:cNvSpPr/>
              <p:nvPr/>
            </p:nvSpPr>
            <p:spPr>
              <a:xfrm>
                <a:off x="1064901" y="179244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32"/>
              <p:cNvSpPr/>
              <p:nvPr/>
            </p:nvSpPr>
            <p:spPr>
              <a:xfrm>
                <a:off x="1174019" y="173791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32"/>
              <p:cNvSpPr/>
              <p:nvPr/>
            </p:nvSpPr>
            <p:spPr>
              <a:xfrm>
                <a:off x="1119487" y="1737914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32"/>
              <p:cNvSpPr/>
              <p:nvPr/>
            </p:nvSpPr>
            <p:spPr>
              <a:xfrm>
                <a:off x="1283192" y="16833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32"/>
              <p:cNvSpPr/>
              <p:nvPr/>
            </p:nvSpPr>
            <p:spPr>
              <a:xfrm>
                <a:off x="1228606" y="16833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32"/>
              <p:cNvSpPr/>
              <p:nvPr/>
            </p:nvSpPr>
            <p:spPr>
              <a:xfrm>
                <a:off x="1174019" y="16833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32"/>
              <p:cNvSpPr/>
              <p:nvPr/>
            </p:nvSpPr>
            <p:spPr>
              <a:xfrm>
                <a:off x="1119487" y="1683328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32"/>
              <p:cNvSpPr/>
              <p:nvPr/>
            </p:nvSpPr>
            <p:spPr>
              <a:xfrm>
                <a:off x="1064901" y="16833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32"/>
              <p:cNvSpPr/>
              <p:nvPr/>
            </p:nvSpPr>
            <p:spPr>
              <a:xfrm>
                <a:off x="1010350" y="16833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32"/>
              <p:cNvSpPr/>
              <p:nvPr/>
            </p:nvSpPr>
            <p:spPr>
              <a:xfrm>
                <a:off x="1337779" y="16287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32"/>
              <p:cNvSpPr/>
              <p:nvPr/>
            </p:nvSpPr>
            <p:spPr>
              <a:xfrm>
                <a:off x="1283192" y="16287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32"/>
              <p:cNvSpPr/>
              <p:nvPr/>
            </p:nvSpPr>
            <p:spPr>
              <a:xfrm>
                <a:off x="1228606" y="16287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32"/>
              <p:cNvSpPr/>
              <p:nvPr/>
            </p:nvSpPr>
            <p:spPr>
              <a:xfrm>
                <a:off x="1064901" y="16287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32"/>
              <p:cNvSpPr/>
              <p:nvPr/>
            </p:nvSpPr>
            <p:spPr>
              <a:xfrm>
                <a:off x="1010350" y="16287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32"/>
              <p:cNvSpPr/>
              <p:nvPr/>
            </p:nvSpPr>
            <p:spPr>
              <a:xfrm>
                <a:off x="955782" y="1628741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32"/>
              <p:cNvSpPr/>
              <p:nvPr/>
            </p:nvSpPr>
            <p:spPr>
              <a:xfrm>
                <a:off x="1337779" y="15741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32"/>
              <p:cNvSpPr/>
              <p:nvPr/>
            </p:nvSpPr>
            <p:spPr>
              <a:xfrm>
                <a:off x="1283192" y="15741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32"/>
              <p:cNvSpPr/>
              <p:nvPr/>
            </p:nvSpPr>
            <p:spPr>
              <a:xfrm>
                <a:off x="1228606" y="15741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32"/>
              <p:cNvSpPr/>
              <p:nvPr/>
            </p:nvSpPr>
            <p:spPr>
              <a:xfrm>
                <a:off x="1174019" y="15741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32"/>
              <p:cNvSpPr/>
              <p:nvPr/>
            </p:nvSpPr>
            <p:spPr>
              <a:xfrm>
                <a:off x="1119487" y="1574155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32"/>
              <p:cNvSpPr/>
              <p:nvPr/>
            </p:nvSpPr>
            <p:spPr>
              <a:xfrm>
                <a:off x="1064901" y="15741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32"/>
              <p:cNvSpPr/>
              <p:nvPr/>
            </p:nvSpPr>
            <p:spPr>
              <a:xfrm>
                <a:off x="1010350" y="15741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32"/>
              <p:cNvSpPr/>
              <p:nvPr/>
            </p:nvSpPr>
            <p:spPr>
              <a:xfrm>
                <a:off x="955782" y="1574155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32"/>
              <p:cNvSpPr/>
              <p:nvPr/>
            </p:nvSpPr>
            <p:spPr>
              <a:xfrm>
                <a:off x="1392329" y="1519623"/>
                <a:ext cx="54586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32"/>
              <p:cNvSpPr/>
              <p:nvPr/>
            </p:nvSpPr>
            <p:spPr>
              <a:xfrm>
                <a:off x="1337779" y="1519623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32"/>
              <p:cNvSpPr/>
              <p:nvPr/>
            </p:nvSpPr>
            <p:spPr>
              <a:xfrm>
                <a:off x="1283192" y="1519623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32"/>
              <p:cNvSpPr/>
              <p:nvPr/>
            </p:nvSpPr>
            <p:spPr>
              <a:xfrm>
                <a:off x="1174019" y="151962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32"/>
              <p:cNvSpPr/>
              <p:nvPr/>
            </p:nvSpPr>
            <p:spPr>
              <a:xfrm>
                <a:off x="1119487" y="1519623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32"/>
              <p:cNvSpPr/>
              <p:nvPr/>
            </p:nvSpPr>
            <p:spPr>
              <a:xfrm>
                <a:off x="1010350" y="1519623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32"/>
              <p:cNvSpPr/>
              <p:nvPr/>
            </p:nvSpPr>
            <p:spPr>
              <a:xfrm>
                <a:off x="955782" y="1519623"/>
                <a:ext cx="54586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32"/>
              <p:cNvSpPr/>
              <p:nvPr/>
            </p:nvSpPr>
            <p:spPr>
              <a:xfrm>
                <a:off x="901195" y="151962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32"/>
              <p:cNvSpPr/>
              <p:nvPr/>
            </p:nvSpPr>
            <p:spPr>
              <a:xfrm>
                <a:off x="1446898" y="146503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32"/>
              <p:cNvSpPr/>
              <p:nvPr/>
            </p:nvSpPr>
            <p:spPr>
              <a:xfrm>
                <a:off x="1337779" y="146503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32"/>
              <p:cNvSpPr/>
              <p:nvPr/>
            </p:nvSpPr>
            <p:spPr>
              <a:xfrm>
                <a:off x="1283192" y="146503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32"/>
              <p:cNvSpPr/>
              <p:nvPr/>
            </p:nvSpPr>
            <p:spPr>
              <a:xfrm>
                <a:off x="1228606" y="146503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32"/>
              <p:cNvSpPr/>
              <p:nvPr/>
            </p:nvSpPr>
            <p:spPr>
              <a:xfrm>
                <a:off x="1174019" y="146503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32"/>
              <p:cNvSpPr/>
              <p:nvPr/>
            </p:nvSpPr>
            <p:spPr>
              <a:xfrm>
                <a:off x="1119487" y="1465036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32"/>
              <p:cNvSpPr/>
              <p:nvPr/>
            </p:nvSpPr>
            <p:spPr>
              <a:xfrm>
                <a:off x="1064901" y="146503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32"/>
              <p:cNvSpPr/>
              <p:nvPr/>
            </p:nvSpPr>
            <p:spPr>
              <a:xfrm>
                <a:off x="1010350" y="146503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32"/>
              <p:cNvSpPr/>
              <p:nvPr/>
            </p:nvSpPr>
            <p:spPr>
              <a:xfrm>
                <a:off x="955782" y="1465036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32"/>
              <p:cNvSpPr/>
              <p:nvPr/>
            </p:nvSpPr>
            <p:spPr>
              <a:xfrm>
                <a:off x="846645" y="146503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32"/>
              <p:cNvSpPr/>
              <p:nvPr/>
            </p:nvSpPr>
            <p:spPr>
              <a:xfrm>
                <a:off x="1337779" y="141048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32"/>
              <p:cNvSpPr/>
              <p:nvPr/>
            </p:nvSpPr>
            <p:spPr>
              <a:xfrm>
                <a:off x="1283192" y="141048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32"/>
              <p:cNvSpPr/>
              <p:nvPr/>
            </p:nvSpPr>
            <p:spPr>
              <a:xfrm>
                <a:off x="1228606" y="141048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32"/>
              <p:cNvSpPr/>
              <p:nvPr/>
            </p:nvSpPr>
            <p:spPr>
              <a:xfrm>
                <a:off x="1174019" y="141048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32"/>
              <p:cNvSpPr/>
              <p:nvPr/>
            </p:nvSpPr>
            <p:spPr>
              <a:xfrm>
                <a:off x="1119487" y="1410486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32"/>
              <p:cNvSpPr/>
              <p:nvPr/>
            </p:nvSpPr>
            <p:spPr>
              <a:xfrm>
                <a:off x="1064901" y="141048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32"/>
              <p:cNvSpPr/>
              <p:nvPr/>
            </p:nvSpPr>
            <p:spPr>
              <a:xfrm>
                <a:off x="1010350" y="141048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32"/>
              <p:cNvSpPr/>
              <p:nvPr/>
            </p:nvSpPr>
            <p:spPr>
              <a:xfrm>
                <a:off x="955782" y="1410486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32"/>
              <p:cNvSpPr/>
              <p:nvPr/>
            </p:nvSpPr>
            <p:spPr>
              <a:xfrm>
                <a:off x="1283192" y="1355899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32"/>
              <p:cNvSpPr/>
              <p:nvPr/>
            </p:nvSpPr>
            <p:spPr>
              <a:xfrm>
                <a:off x="1010350" y="1355899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32"/>
              <p:cNvSpPr/>
              <p:nvPr/>
            </p:nvSpPr>
            <p:spPr>
              <a:xfrm>
                <a:off x="1228606" y="130131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32"/>
              <p:cNvSpPr/>
              <p:nvPr/>
            </p:nvSpPr>
            <p:spPr>
              <a:xfrm>
                <a:off x="1064901" y="130131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46" name="Google Shape;3546;p32"/>
          <p:cNvGrpSpPr/>
          <p:nvPr/>
        </p:nvGrpSpPr>
        <p:grpSpPr>
          <a:xfrm>
            <a:off x="7343616" y="1250720"/>
            <a:ext cx="600271" cy="545702"/>
            <a:chOff x="7343616" y="1250720"/>
            <a:chExt cx="600271" cy="545702"/>
          </a:xfrm>
        </p:grpSpPr>
        <p:grpSp>
          <p:nvGrpSpPr>
            <p:cNvPr id="3547" name="Google Shape;3547;p32"/>
            <p:cNvGrpSpPr/>
            <p:nvPr/>
          </p:nvGrpSpPr>
          <p:grpSpPr>
            <a:xfrm>
              <a:off x="7343616" y="1250720"/>
              <a:ext cx="600271" cy="545702"/>
              <a:chOff x="983041" y="1749595"/>
              <a:chExt cx="600271" cy="545702"/>
            </a:xfrm>
          </p:grpSpPr>
          <p:sp>
            <p:nvSpPr>
              <p:cNvPr id="3548" name="Google Shape;3548;p32"/>
              <p:cNvSpPr/>
              <p:nvPr/>
            </p:nvSpPr>
            <p:spPr>
              <a:xfrm>
                <a:off x="1419589" y="2240693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32"/>
              <p:cNvSpPr/>
              <p:nvPr/>
            </p:nvSpPr>
            <p:spPr>
              <a:xfrm>
                <a:off x="1092160" y="224069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32"/>
              <p:cNvSpPr/>
              <p:nvPr/>
            </p:nvSpPr>
            <p:spPr>
              <a:xfrm>
                <a:off x="1365038" y="218614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32"/>
              <p:cNvSpPr/>
              <p:nvPr/>
            </p:nvSpPr>
            <p:spPr>
              <a:xfrm>
                <a:off x="1146746" y="218614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32"/>
              <p:cNvSpPr/>
              <p:nvPr/>
            </p:nvSpPr>
            <p:spPr>
              <a:xfrm>
                <a:off x="1419589" y="2131556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32"/>
              <p:cNvSpPr/>
              <p:nvPr/>
            </p:nvSpPr>
            <p:spPr>
              <a:xfrm>
                <a:off x="1365038" y="213155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32"/>
              <p:cNvSpPr/>
              <p:nvPr/>
            </p:nvSpPr>
            <p:spPr>
              <a:xfrm>
                <a:off x="1310452" y="213155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32"/>
              <p:cNvSpPr/>
              <p:nvPr/>
            </p:nvSpPr>
            <p:spPr>
              <a:xfrm>
                <a:off x="1255865" y="213155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32"/>
              <p:cNvSpPr/>
              <p:nvPr/>
            </p:nvSpPr>
            <p:spPr>
              <a:xfrm>
                <a:off x="1201333" y="2131556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32"/>
              <p:cNvSpPr/>
              <p:nvPr/>
            </p:nvSpPr>
            <p:spPr>
              <a:xfrm>
                <a:off x="1146746" y="213155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32"/>
              <p:cNvSpPr/>
              <p:nvPr/>
            </p:nvSpPr>
            <p:spPr>
              <a:xfrm>
                <a:off x="1092160" y="213155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32"/>
              <p:cNvSpPr/>
              <p:nvPr/>
            </p:nvSpPr>
            <p:spPr>
              <a:xfrm>
                <a:off x="1474157" y="207702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32"/>
              <p:cNvSpPr/>
              <p:nvPr/>
            </p:nvSpPr>
            <p:spPr>
              <a:xfrm>
                <a:off x="1419589" y="2077024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32"/>
              <p:cNvSpPr/>
              <p:nvPr/>
            </p:nvSpPr>
            <p:spPr>
              <a:xfrm>
                <a:off x="1365038" y="207702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32"/>
              <p:cNvSpPr/>
              <p:nvPr/>
            </p:nvSpPr>
            <p:spPr>
              <a:xfrm>
                <a:off x="1310452" y="207702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32"/>
              <p:cNvSpPr/>
              <p:nvPr/>
            </p:nvSpPr>
            <p:spPr>
              <a:xfrm>
                <a:off x="1201333" y="2077024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32"/>
              <p:cNvSpPr/>
              <p:nvPr/>
            </p:nvSpPr>
            <p:spPr>
              <a:xfrm>
                <a:off x="1146746" y="207702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32"/>
              <p:cNvSpPr/>
              <p:nvPr/>
            </p:nvSpPr>
            <p:spPr>
              <a:xfrm>
                <a:off x="1092160" y="207702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32"/>
              <p:cNvSpPr/>
              <p:nvPr/>
            </p:nvSpPr>
            <p:spPr>
              <a:xfrm>
                <a:off x="1037610" y="207702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32"/>
              <p:cNvSpPr/>
              <p:nvPr/>
            </p:nvSpPr>
            <p:spPr>
              <a:xfrm>
                <a:off x="1474157" y="2022437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32"/>
              <p:cNvSpPr/>
              <p:nvPr/>
            </p:nvSpPr>
            <p:spPr>
              <a:xfrm>
                <a:off x="1419589" y="2022437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32"/>
              <p:cNvSpPr/>
              <p:nvPr/>
            </p:nvSpPr>
            <p:spPr>
              <a:xfrm>
                <a:off x="1365038" y="2022437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32"/>
              <p:cNvSpPr/>
              <p:nvPr/>
            </p:nvSpPr>
            <p:spPr>
              <a:xfrm>
                <a:off x="1310452" y="2022437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32"/>
              <p:cNvSpPr/>
              <p:nvPr/>
            </p:nvSpPr>
            <p:spPr>
              <a:xfrm>
                <a:off x="1255865" y="2022437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32"/>
              <p:cNvSpPr/>
              <p:nvPr/>
            </p:nvSpPr>
            <p:spPr>
              <a:xfrm>
                <a:off x="1201333" y="2022437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32"/>
              <p:cNvSpPr/>
              <p:nvPr/>
            </p:nvSpPr>
            <p:spPr>
              <a:xfrm>
                <a:off x="1146746" y="2022437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32"/>
              <p:cNvSpPr/>
              <p:nvPr/>
            </p:nvSpPr>
            <p:spPr>
              <a:xfrm>
                <a:off x="1092160" y="2022437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32"/>
              <p:cNvSpPr/>
              <p:nvPr/>
            </p:nvSpPr>
            <p:spPr>
              <a:xfrm>
                <a:off x="1037610" y="2022437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32"/>
              <p:cNvSpPr/>
              <p:nvPr/>
            </p:nvSpPr>
            <p:spPr>
              <a:xfrm>
                <a:off x="1419589" y="1967851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32"/>
              <p:cNvSpPr/>
              <p:nvPr/>
            </p:nvSpPr>
            <p:spPr>
              <a:xfrm>
                <a:off x="1255865" y="196785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32"/>
              <p:cNvSpPr/>
              <p:nvPr/>
            </p:nvSpPr>
            <p:spPr>
              <a:xfrm>
                <a:off x="1092160" y="196785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32"/>
              <p:cNvSpPr/>
              <p:nvPr/>
            </p:nvSpPr>
            <p:spPr>
              <a:xfrm>
                <a:off x="1474157" y="191330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32"/>
              <p:cNvSpPr/>
              <p:nvPr/>
            </p:nvSpPr>
            <p:spPr>
              <a:xfrm>
                <a:off x="1419589" y="1913301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32"/>
              <p:cNvSpPr/>
              <p:nvPr/>
            </p:nvSpPr>
            <p:spPr>
              <a:xfrm>
                <a:off x="1365038" y="191330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32"/>
              <p:cNvSpPr/>
              <p:nvPr/>
            </p:nvSpPr>
            <p:spPr>
              <a:xfrm>
                <a:off x="1255865" y="191330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32"/>
              <p:cNvSpPr/>
              <p:nvPr/>
            </p:nvSpPr>
            <p:spPr>
              <a:xfrm>
                <a:off x="1201333" y="1913301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32"/>
              <p:cNvSpPr/>
              <p:nvPr/>
            </p:nvSpPr>
            <p:spPr>
              <a:xfrm>
                <a:off x="1092160" y="191330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32"/>
              <p:cNvSpPr/>
              <p:nvPr/>
            </p:nvSpPr>
            <p:spPr>
              <a:xfrm>
                <a:off x="1037610" y="191330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32"/>
              <p:cNvSpPr/>
              <p:nvPr/>
            </p:nvSpPr>
            <p:spPr>
              <a:xfrm>
                <a:off x="1528744" y="185873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32"/>
              <p:cNvSpPr/>
              <p:nvPr/>
            </p:nvSpPr>
            <p:spPr>
              <a:xfrm>
                <a:off x="1474157" y="185873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32"/>
              <p:cNvSpPr/>
              <p:nvPr/>
            </p:nvSpPr>
            <p:spPr>
              <a:xfrm>
                <a:off x="1419589" y="1858732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32"/>
              <p:cNvSpPr/>
              <p:nvPr/>
            </p:nvSpPr>
            <p:spPr>
              <a:xfrm>
                <a:off x="1255865" y="185873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32"/>
              <p:cNvSpPr/>
              <p:nvPr/>
            </p:nvSpPr>
            <p:spPr>
              <a:xfrm>
                <a:off x="1092160" y="185873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32"/>
              <p:cNvSpPr/>
              <p:nvPr/>
            </p:nvSpPr>
            <p:spPr>
              <a:xfrm>
                <a:off x="1037610" y="185873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32"/>
              <p:cNvSpPr/>
              <p:nvPr/>
            </p:nvSpPr>
            <p:spPr>
              <a:xfrm>
                <a:off x="983041" y="1858732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32"/>
              <p:cNvSpPr/>
              <p:nvPr/>
            </p:nvSpPr>
            <p:spPr>
              <a:xfrm>
                <a:off x="1528744" y="1804146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32"/>
              <p:cNvSpPr/>
              <p:nvPr/>
            </p:nvSpPr>
            <p:spPr>
              <a:xfrm>
                <a:off x="1365038" y="1804146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32"/>
              <p:cNvSpPr/>
              <p:nvPr/>
            </p:nvSpPr>
            <p:spPr>
              <a:xfrm>
                <a:off x="1310452" y="1804146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32"/>
              <p:cNvSpPr/>
              <p:nvPr/>
            </p:nvSpPr>
            <p:spPr>
              <a:xfrm>
                <a:off x="1201333" y="1804146"/>
                <a:ext cx="54550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32"/>
              <p:cNvSpPr/>
              <p:nvPr/>
            </p:nvSpPr>
            <p:spPr>
              <a:xfrm>
                <a:off x="1146746" y="1804146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32"/>
              <p:cNvSpPr/>
              <p:nvPr/>
            </p:nvSpPr>
            <p:spPr>
              <a:xfrm>
                <a:off x="983041" y="1804146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32"/>
              <p:cNvSpPr/>
              <p:nvPr/>
            </p:nvSpPr>
            <p:spPr>
              <a:xfrm>
                <a:off x="1528744" y="174959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32"/>
              <p:cNvSpPr/>
              <p:nvPr/>
            </p:nvSpPr>
            <p:spPr>
              <a:xfrm>
                <a:off x="1419589" y="1749595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32"/>
              <p:cNvSpPr/>
              <p:nvPr/>
            </p:nvSpPr>
            <p:spPr>
              <a:xfrm>
                <a:off x="1365038" y="174959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32"/>
              <p:cNvSpPr/>
              <p:nvPr/>
            </p:nvSpPr>
            <p:spPr>
              <a:xfrm>
                <a:off x="1146746" y="174959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32"/>
              <p:cNvSpPr/>
              <p:nvPr/>
            </p:nvSpPr>
            <p:spPr>
              <a:xfrm>
                <a:off x="1092160" y="174959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32"/>
              <p:cNvSpPr/>
              <p:nvPr/>
            </p:nvSpPr>
            <p:spPr>
              <a:xfrm>
                <a:off x="983041" y="1749595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05" name="Google Shape;3605;p32"/>
            <p:cNvSpPr/>
            <p:nvPr/>
          </p:nvSpPr>
          <p:spPr>
            <a:xfrm>
              <a:off x="7503325" y="1359850"/>
              <a:ext cx="276300" cy="28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6" name="Google Shape;3606;p32"/>
            <p:cNvGrpSpPr/>
            <p:nvPr/>
          </p:nvGrpSpPr>
          <p:grpSpPr>
            <a:xfrm>
              <a:off x="7343616" y="1250720"/>
              <a:ext cx="600271" cy="545702"/>
              <a:chOff x="983041" y="1749595"/>
              <a:chExt cx="600271" cy="545702"/>
            </a:xfrm>
          </p:grpSpPr>
          <p:sp>
            <p:nvSpPr>
              <p:cNvPr id="3607" name="Google Shape;3607;p32"/>
              <p:cNvSpPr/>
              <p:nvPr/>
            </p:nvSpPr>
            <p:spPr>
              <a:xfrm>
                <a:off x="1419589" y="2240693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3608;p32"/>
              <p:cNvSpPr/>
              <p:nvPr/>
            </p:nvSpPr>
            <p:spPr>
              <a:xfrm>
                <a:off x="1092160" y="224069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32"/>
              <p:cNvSpPr/>
              <p:nvPr/>
            </p:nvSpPr>
            <p:spPr>
              <a:xfrm>
                <a:off x="1365038" y="218614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32"/>
              <p:cNvSpPr/>
              <p:nvPr/>
            </p:nvSpPr>
            <p:spPr>
              <a:xfrm>
                <a:off x="1146746" y="218614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32"/>
              <p:cNvSpPr/>
              <p:nvPr/>
            </p:nvSpPr>
            <p:spPr>
              <a:xfrm>
                <a:off x="1419589" y="2131556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32"/>
              <p:cNvSpPr/>
              <p:nvPr/>
            </p:nvSpPr>
            <p:spPr>
              <a:xfrm>
                <a:off x="1365038" y="213155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32"/>
              <p:cNvSpPr/>
              <p:nvPr/>
            </p:nvSpPr>
            <p:spPr>
              <a:xfrm>
                <a:off x="1310452" y="213155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32"/>
              <p:cNvSpPr/>
              <p:nvPr/>
            </p:nvSpPr>
            <p:spPr>
              <a:xfrm>
                <a:off x="1255865" y="213155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5" name="Google Shape;3615;p32"/>
              <p:cNvSpPr/>
              <p:nvPr/>
            </p:nvSpPr>
            <p:spPr>
              <a:xfrm>
                <a:off x="1201333" y="2131556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6" name="Google Shape;3616;p32"/>
              <p:cNvSpPr/>
              <p:nvPr/>
            </p:nvSpPr>
            <p:spPr>
              <a:xfrm>
                <a:off x="1146746" y="213155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32"/>
              <p:cNvSpPr/>
              <p:nvPr/>
            </p:nvSpPr>
            <p:spPr>
              <a:xfrm>
                <a:off x="1092160" y="2131556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32"/>
              <p:cNvSpPr/>
              <p:nvPr/>
            </p:nvSpPr>
            <p:spPr>
              <a:xfrm>
                <a:off x="1474157" y="207702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32"/>
              <p:cNvSpPr/>
              <p:nvPr/>
            </p:nvSpPr>
            <p:spPr>
              <a:xfrm>
                <a:off x="1419589" y="2077024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32"/>
              <p:cNvSpPr/>
              <p:nvPr/>
            </p:nvSpPr>
            <p:spPr>
              <a:xfrm>
                <a:off x="1365038" y="207702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32"/>
              <p:cNvSpPr/>
              <p:nvPr/>
            </p:nvSpPr>
            <p:spPr>
              <a:xfrm>
                <a:off x="1310452" y="207702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32"/>
              <p:cNvSpPr/>
              <p:nvPr/>
            </p:nvSpPr>
            <p:spPr>
              <a:xfrm>
                <a:off x="1201333" y="2077024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32"/>
              <p:cNvSpPr/>
              <p:nvPr/>
            </p:nvSpPr>
            <p:spPr>
              <a:xfrm>
                <a:off x="1146746" y="207702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32"/>
              <p:cNvSpPr/>
              <p:nvPr/>
            </p:nvSpPr>
            <p:spPr>
              <a:xfrm>
                <a:off x="1092160" y="207702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32"/>
              <p:cNvSpPr/>
              <p:nvPr/>
            </p:nvSpPr>
            <p:spPr>
              <a:xfrm>
                <a:off x="1037610" y="207702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32"/>
              <p:cNvSpPr/>
              <p:nvPr/>
            </p:nvSpPr>
            <p:spPr>
              <a:xfrm>
                <a:off x="1474157" y="2022437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32"/>
              <p:cNvSpPr/>
              <p:nvPr/>
            </p:nvSpPr>
            <p:spPr>
              <a:xfrm>
                <a:off x="1419589" y="2022437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32"/>
              <p:cNvSpPr/>
              <p:nvPr/>
            </p:nvSpPr>
            <p:spPr>
              <a:xfrm>
                <a:off x="1365038" y="2022437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32"/>
              <p:cNvSpPr/>
              <p:nvPr/>
            </p:nvSpPr>
            <p:spPr>
              <a:xfrm>
                <a:off x="1310452" y="2022437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32"/>
              <p:cNvSpPr/>
              <p:nvPr/>
            </p:nvSpPr>
            <p:spPr>
              <a:xfrm>
                <a:off x="1255865" y="2022437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32"/>
              <p:cNvSpPr/>
              <p:nvPr/>
            </p:nvSpPr>
            <p:spPr>
              <a:xfrm>
                <a:off x="1201333" y="2022437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32"/>
              <p:cNvSpPr/>
              <p:nvPr/>
            </p:nvSpPr>
            <p:spPr>
              <a:xfrm>
                <a:off x="1146746" y="2022437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32"/>
              <p:cNvSpPr/>
              <p:nvPr/>
            </p:nvSpPr>
            <p:spPr>
              <a:xfrm>
                <a:off x="1092160" y="2022437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32"/>
              <p:cNvSpPr/>
              <p:nvPr/>
            </p:nvSpPr>
            <p:spPr>
              <a:xfrm>
                <a:off x="1037610" y="2022437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32"/>
              <p:cNvSpPr/>
              <p:nvPr/>
            </p:nvSpPr>
            <p:spPr>
              <a:xfrm>
                <a:off x="1419589" y="1967851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32"/>
              <p:cNvSpPr/>
              <p:nvPr/>
            </p:nvSpPr>
            <p:spPr>
              <a:xfrm>
                <a:off x="1255865" y="196785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32"/>
              <p:cNvSpPr/>
              <p:nvPr/>
            </p:nvSpPr>
            <p:spPr>
              <a:xfrm>
                <a:off x="1092160" y="196785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32"/>
              <p:cNvSpPr/>
              <p:nvPr/>
            </p:nvSpPr>
            <p:spPr>
              <a:xfrm>
                <a:off x="1474157" y="191330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32"/>
              <p:cNvSpPr/>
              <p:nvPr/>
            </p:nvSpPr>
            <p:spPr>
              <a:xfrm>
                <a:off x="1419589" y="1913301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32"/>
              <p:cNvSpPr/>
              <p:nvPr/>
            </p:nvSpPr>
            <p:spPr>
              <a:xfrm>
                <a:off x="1365038" y="191330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32"/>
              <p:cNvSpPr/>
              <p:nvPr/>
            </p:nvSpPr>
            <p:spPr>
              <a:xfrm>
                <a:off x="1255865" y="191330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32"/>
              <p:cNvSpPr/>
              <p:nvPr/>
            </p:nvSpPr>
            <p:spPr>
              <a:xfrm>
                <a:off x="1201333" y="1913301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32"/>
              <p:cNvSpPr/>
              <p:nvPr/>
            </p:nvSpPr>
            <p:spPr>
              <a:xfrm>
                <a:off x="1092160" y="191330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32"/>
              <p:cNvSpPr/>
              <p:nvPr/>
            </p:nvSpPr>
            <p:spPr>
              <a:xfrm>
                <a:off x="1037610" y="191330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32"/>
              <p:cNvSpPr/>
              <p:nvPr/>
            </p:nvSpPr>
            <p:spPr>
              <a:xfrm>
                <a:off x="1528744" y="185873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32"/>
              <p:cNvSpPr/>
              <p:nvPr/>
            </p:nvSpPr>
            <p:spPr>
              <a:xfrm>
                <a:off x="1474157" y="185873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32"/>
              <p:cNvSpPr/>
              <p:nvPr/>
            </p:nvSpPr>
            <p:spPr>
              <a:xfrm>
                <a:off x="1419589" y="1858732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32"/>
              <p:cNvSpPr/>
              <p:nvPr/>
            </p:nvSpPr>
            <p:spPr>
              <a:xfrm>
                <a:off x="1255865" y="185873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32"/>
              <p:cNvSpPr/>
              <p:nvPr/>
            </p:nvSpPr>
            <p:spPr>
              <a:xfrm>
                <a:off x="1092160" y="185873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32"/>
              <p:cNvSpPr/>
              <p:nvPr/>
            </p:nvSpPr>
            <p:spPr>
              <a:xfrm>
                <a:off x="1037610" y="185873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32"/>
              <p:cNvSpPr/>
              <p:nvPr/>
            </p:nvSpPr>
            <p:spPr>
              <a:xfrm>
                <a:off x="983041" y="1858732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32"/>
              <p:cNvSpPr/>
              <p:nvPr/>
            </p:nvSpPr>
            <p:spPr>
              <a:xfrm>
                <a:off x="1528744" y="1804146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32"/>
              <p:cNvSpPr/>
              <p:nvPr/>
            </p:nvSpPr>
            <p:spPr>
              <a:xfrm>
                <a:off x="1365038" y="1804146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32"/>
              <p:cNvSpPr/>
              <p:nvPr/>
            </p:nvSpPr>
            <p:spPr>
              <a:xfrm>
                <a:off x="1310452" y="1804146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32"/>
              <p:cNvSpPr/>
              <p:nvPr/>
            </p:nvSpPr>
            <p:spPr>
              <a:xfrm>
                <a:off x="1201333" y="1804146"/>
                <a:ext cx="54550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32"/>
              <p:cNvSpPr/>
              <p:nvPr/>
            </p:nvSpPr>
            <p:spPr>
              <a:xfrm>
                <a:off x="1146746" y="1804146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32"/>
              <p:cNvSpPr/>
              <p:nvPr/>
            </p:nvSpPr>
            <p:spPr>
              <a:xfrm>
                <a:off x="983041" y="1804146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32"/>
              <p:cNvSpPr/>
              <p:nvPr/>
            </p:nvSpPr>
            <p:spPr>
              <a:xfrm>
                <a:off x="1528744" y="174959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32"/>
              <p:cNvSpPr/>
              <p:nvPr/>
            </p:nvSpPr>
            <p:spPr>
              <a:xfrm>
                <a:off x="1419589" y="1749595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32"/>
              <p:cNvSpPr/>
              <p:nvPr/>
            </p:nvSpPr>
            <p:spPr>
              <a:xfrm>
                <a:off x="1365038" y="174959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32"/>
              <p:cNvSpPr/>
              <p:nvPr/>
            </p:nvSpPr>
            <p:spPr>
              <a:xfrm>
                <a:off x="1146746" y="174959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32"/>
              <p:cNvSpPr/>
              <p:nvPr/>
            </p:nvSpPr>
            <p:spPr>
              <a:xfrm>
                <a:off x="1092160" y="174959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32"/>
              <p:cNvSpPr/>
              <p:nvPr/>
            </p:nvSpPr>
            <p:spPr>
              <a:xfrm>
                <a:off x="983041" y="1749595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64" name="Google Shape;3664;p32"/>
          <p:cNvGrpSpPr/>
          <p:nvPr/>
        </p:nvGrpSpPr>
        <p:grpSpPr>
          <a:xfrm>
            <a:off x="6961610" y="3554157"/>
            <a:ext cx="382015" cy="654875"/>
            <a:chOff x="6961610" y="3554157"/>
            <a:chExt cx="382015" cy="654875"/>
          </a:xfrm>
        </p:grpSpPr>
        <p:grpSp>
          <p:nvGrpSpPr>
            <p:cNvPr id="3665" name="Google Shape;3665;p32"/>
            <p:cNvGrpSpPr/>
            <p:nvPr/>
          </p:nvGrpSpPr>
          <p:grpSpPr>
            <a:xfrm>
              <a:off x="6961610" y="3554157"/>
              <a:ext cx="382015" cy="654875"/>
              <a:chOff x="1092160" y="2766332"/>
              <a:chExt cx="382015" cy="654875"/>
            </a:xfrm>
          </p:grpSpPr>
          <p:sp>
            <p:nvSpPr>
              <p:cNvPr id="3666" name="Google Shape;3666;p32"/>
              <p:cNvSpPr/>
              <p:nvPr/>
            </p:nvSpPr>
            <p:spPr>
              <a:xfrm>
                <a:off x="1365038" y="336660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7" name="Google Shape;3667;p32"/>
              <p:cNvSpPr/>
              <p:nvPr/>
            </p:nvSpPr>
            <p:spPr>
              <a:xfrm>
                <a:off x="1310452" y="336660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8" name="Google Shape;3668;p32"/>
              <p:cNvSpPr/>
              <p:nvPr/>
            </p:nvSpPr>
            <p:spPr>
              <a:xfrm>
                <a:off x="1201333" y="3366603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32"/>
              <p:cNvSpPr/>
              <p:nvPr/>
            </p:nvSpPr>
            <p:spPr>
              <a:xfrm>
                <a:off x="1146746" y="336660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32"/>
              <p:cNvSpPr/>
              <p:nvPr/>
            </p:nvSpPr>
            <p:spPr>
              <a:xfrm>
                <a:off x="1310452" y="331205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32"/>
              <p:cNvSpPr/>
              <p:nvPr/>
            </p:nvSpPr>
            <p:spPr>
              <a:xfrm>
                <a:off x="1201333" y="3312053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32"/>
              <p:cNvSpPr/>
              <p:nvPr/>
            </p:nvSpPr>
            <p:spPr>
              <a:xfrm>
                <a:off x="1310452" y="325746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32"/>
              <p:cNvSpPr/>
              <p:nvPr/>
            </p:nvSpPr>
            <p:spPr>
              <a:xfrm>
                <a:off x="1201333" y="3257466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32"/>
              <p:cNvSpPr/>
              <p:nvPr/>
            </p:nvSpPr>
            <p:spPr>
              <a:xfrm>
                <a:off x="1419589" y="3202934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32"/>
              <p:cNvSpPr/>
              <p:nvPr/>
            </p:nvSpPr>
            <p:spPr>
              <a:xfrm>
                <a:off x="1365038" y="32029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32"/>
              <p:cNvSpPr/>
              <p:nvPr/>
            </p:nvSpPr>
            <p:spPr>
              <a:xfrm>
                <a:off x="1310452" y="32029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32"/>
              <p:cNvSpPr/>
              <p:nvPr/>
            </p:nvSpPr>
            <p:spPr>
              <a:xfrm>
                <a:off x="1255865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32"/>
              <p:cNvSpPr/>
              <p:nvPr/>
            </p:nvSpPr>
            <p:spPr>
              <a:xfrm>
                <a:off x="1201333" y="3202934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32"/>
              <p:cNvSpPr/>
              <p:nvPr/>
            </p:nvSpPr>
            <p:spPr>
              <a:xfrm>
                <a:off x="1146746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32"/>
              <p:cNvSpPr/>
              <p:nvPr/>
            </p:nvSpPr>
            <p:spPr>
              <a:xfrm>
                <a:off x="1092160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32"/>
              <p:cNvSpPr/>
              <p:nvPr/>
            </p:nvSpPr>
            <p:spPr>
              <a:xfrm>
                <a:off x="1419589" y="3148347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32"/>
              <p:cNvSpPr/>
              <p:nvPr/>
            </p:nvSpPr>
            <p:spPr>
              <a:xfrm>
                <a:off x="1365038" y="314834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32"/>
              <p:cNvSpPr/>
              <p:nvPr/>
            </p:nvSpPr>
            <p:spPr>
              <a:xfrm>
                <a:off x="1310452" y="314834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32"/>
              <p:cNvSpPr/>
              <p:nvPr/>
            </p:nvSpPr>
            <p:spPr>
              <a:xfrm>
                <a:off x="1201333" y="3148347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32"/>
              <p:cNvSpPr/>
              <p:nvPr/>
            </p:nvSpPr>
            <p:spPr>
              <a:xfrm>
                <a:off x="1146746" y="3148347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32"/>
              <p:cNvSpPr/>
              <p:nvPr/>
            </p:nvSpPr>
            <p:spPr>
              <a:xfrm>
                <a:off x="1092160" y="3148347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32"/>
              <p:cNvSpPr/>
              <p:nvPr/>
            </p:nvSpPr>
            <p:spPr>
              <a:xfrm>
                <a:off x="1419589" y="3093761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32"/>
              <p:cNvSpPr/>
              <p:nvPr/>
            </p:nvSpPr>
            <p:spPr>
              <a:xfrm>
                <a:off x="1365038" y="30937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32"/>
              <p:cNvSpPr/>
              <p:nvPr/>
            </p:nvSpPr>
            <p:spPr>
              <a:xfrm>
                <a:off x="1310452" y="30937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32"/>
              <p:cNvSpPr/>
              <p:nvPr/>
            </p:nvSpPr>
            <p:spPr>
              <a:xfrm>
                <a:off x="1255865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32"/>
              <p:cNvSpPr/>
              <p:nvPr/>
            </p:nvSpPr>
            <p:spPr>
              <a:xfrm>
                <a:off x="1201333" y="309376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32"/>
              <p:cNvSpPr/>
              <p:nvPr/>
            </p:nvSpPr>
            <p:spPr>
              <a:xfrm>
                <a:off x="1146746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32"/>
              <p:cNvSpPr/>
              <p:nvPr/>
            </p:nvSpPr>
            <p:spPr>
              <a:xfrm>
                <a:off x="1092160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32"/>
              <p:cNvSpPr/>
              <p:nvPr/>
            </p:nvSpPr>
            <p:spPr>
              <a:xfrm>
                <a:off x="1419589" y="3039228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32"/>
              <p:cNvSpPr/>
              <p:nvPr/>
            </p:nvSpPr>
            <p:spPr>
              <a:xfrm>
                <a:off x="1255865" y="30392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32"/>
              <p:cNvSpPr/>
              <p:nvPr/>
            </p:nvSpPr>
            <p:spPr>
              <a:xfrm>
                <a:off x="1092160" y="30392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32"/>
              <p:cNvSpPr/>
              <p:nvPr/>
            </p:nvSpPr>
            <p:spPr>
              <a:xfrm>
                <a:off x="1419589" y="2984642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32"/>
              <p:cNvSpPr/>
              <p:nvPr/>
            </p:nvSpPr>
            <p:spPr>
              <a:xfrm>
                <a:off x="1365038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32"/>
              <p:cNvSpPr/>
              <p:nvPr/>
            </p:nvSpPr>
            <p:spPr>
              <a:xfrm>
                <a:off x="1255865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32"/>
              <p:cNvSpPr/>
              <p:nvPr/>
            </p:nvSpPr>
            <p:spPr>
              <a:xfrm>
                <a:off x="1146746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32"/>
              <p:cNvSpPr/>
              <p:nvPr/>
            </p:nvSpPr>
            <p:spPr>
              <a:xfrm>
                <a:off x="1092160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32"/>
              <p:cNvSpPr/>
              <p:nvPr/>
            </p:nvSpPr>
            <p:spPr>
              <a:xfrm>
                <a:off x="1419589" y="2930055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32"/>
              <p:cNvSpPr/>
              <p:nvPr/>
            </p:nvSpPr>
            <p:spPr>
              <a:xfrm>
                <a:off x="1255865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32"/>
              <p:cNvSpPr/>
              <p:nvPr/>
            </p:nvSpPr>
            <p:spPr>
              <a:xfrm>
                <a:off x="1092160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32"/>
              <p:cNvSpPr/>
              <p:nvPr/>
            </p:nvSpPr>
            <p:spPr>
              <a:xfrm>
                <a:off x="1365038" y="287550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32"/>
              <p:cNvSpPr/>
              <p:nvPr/>
            </p:nvSpPr>
            <p:spPr>
              <a:xfrm>
                <a:off x="1310452" y="287550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32"/>
              <p:cNvSpPr/>
              <p:nvPr/>
            </p:nvSpPr>
            <p:spPr>
              <a:xfrm>
                <a:off x="1255865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32"/>
              <p:cNvSpPr/>
              <p:nvPr/>
            </p:nvSpPr>
            <p:spPr>
              <a:xfrm>
                <a:off x="1201333" y="2875505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32"/>
              <p:cNvSpPr/>
              <p:nvPr/>
            </p:nvSpPr>
            <p:spPr>
              <a:xfrm>
                <a:off x="1146746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32"/>
              <p:cNvSpPr/>
              <p:nvPr/>
            </p:nvSpPr>
            <p:spPr>
              <a:xfrm>
                <a:off x="1255865" y="282091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32"/>
              <p:cNvSpPr/>
              <p:nvPr/>
            </p:nvSpPr>
            <p:spPr>
              <a:xfrm>
                <a:off x="1310452" y="2766332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32"/>
              <p:cNvSpPr/>
              <p:nvPr/>
            </p:nvSpPr>
            <p:spPr>
              <a:xfrm>
                <a:off x="1255865" y="2766332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13" name="Google Shape;3713;p32"/>
            <p:cNvSpPr/>
            <p:nvPr/>
          </p:nvSpPr>
          <p:spPr>
            <a:xfrm>
              <a:off x="7015175" y="3715950"/>
              <a:ext cx="273900" cy="300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14" name="Google Shape;3714;p32"/>
            <p:cNvGrpSpPr/>
            <p:nvPr/>
          </p:nvGrpSpPr>
          <p:grpSpPr>
            <a:xfrm>
              <a:off x="6961610" y="3554157"/>
              <a:ext cx="382015" cy="654875"/>
              <a:chOff x="1092160" y="2766332"/>
              <a:chExt cx="382015" cy="654875"/>
            </a:xfrm>
          </p:grpSpPr>
          <p:sp>
            <p:nvSpPr>
              <p:cNvPr id="3715" name="Google Shape;3715;p32"/>
              <p:cNvSpPr/>
              <p:nvPr/>
            </p:nvSpPr>
            <p:spPr>
              <a:xfrm>
                <a:off x="1365038" y="336660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32"/>
              <p:cNvSpPr/>
              <p:nvPr/>
            </p:nvSpPr>
            <p:spPr>
              <a:xfrm>
                <a:off x="1310452" y="336660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32"/>
              <p:cNvSpPr/>
              <p:nvPr/>
            </p:nvSpPr>
            <p:spPr>
              <a:xfrm>
                <a:off x="1201333" y="3366603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32"/>
              <p:cNvSpPr/>
              <p:nvPr/>
            </p:nvSpPr>
            <p:spPr>
              <a:xfrm>
                <a:off x="1146746" y="336660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32"/>
              <p:cNvSpPr/>
              <p:nvPr/>
            </p:nvSpPr>
            <p:spPr>
              <a:xfrm>
                <a:off x="1310452" y="331205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32"/>
              <p:cNvSpPr/>
              <p:nvPr/>
            </p:nvSpPr>
            <p:spPr>
              <a:xfrm>
                <a:off x="1201333" y="3312053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32"/>
              <p:cNvSpPr/>
              <p:nvPr/>
            </p:nvSpPr>
            <p:spPr>
              <a:xfrm>
                <a:off x="1310452" y="3257466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32"/>
              <p:cNvSpPr/>
              <p:nvPr/>
            </p:nvSpPr>
            <p:spPr>
              <a:xfrm>
                <a:off x="1201333" y="3257466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32"/>
              <p:cNvSpPr/>
              <p:nvPr/>
            </p:nvSpPr>
            <p:spPr>
              <a:xfrm>
                <a:off x="1419589" y="3202934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32"/>
              <p:cNvSpPr/>
              <p:nvPr/>
            </p:nvSpPr>
            <p:spPr>
              <a:xfrm>
                <a:off x="1365038" y="32029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32"/>
              <p:cNvSpPr/>
              <p:nvPr/>
            </p:nvSpPr>
            <p:spPr>
              <a:xfrm>
                <a:off x="1310452" y="32029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32"/>
              <p:cNvSpPr/>
              <p:nvPr/>
            </p:nvSpPr>
            <p:spPr>
              <a:xfrm>
                <a:off x="1255865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32"/>
              <p:cNvSpPr/>
              <p:nvPr/>
            </p:nvSpPr>
            <p:spPr>
              <a:xfrm>
                <a:off x="1201333" y="3202934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32"/>
              <p:cNvSpPr/>
              <p:nvPr/>
            </p:nvSpPr>
            <p:spPr>
              <a:xfrm>
                <a:off x="1146746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32"/>
              <p:cNvSpPr/>
              <p:nvPr/>
            </p:nvSpPr>
            <p:spPr>
              <a:xfrm>
                <a:off x="1092160" y="32029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32"/>
              <p:cNvSpPr/>
              <p:nvPr/>
            </p:nvSpPr>
            <p:spPr>
              <a:xfrm>
                <a:off x="1419589" y="3148347"/>
                <a:ext cx="54586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32"/>
              <p:cNvSpPr/>
              <p:nvPr/>
            </p:nvSpPr>
            <p:spPr>
              <a:xfrm>
                <a:off x="1365038" y="314834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32"/>
              <p:cNvSpPr/>
              <p:nvPr/>
            </p:nvSpPr>
            <p:spPr>
              <a:xfrm>
                <a:off x="1310452" y="3148347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32"/>
              <p:cNvSpPr/>
              <p:nvPr/>
            </p:nvSpPr>
            <p:spPr>
              <a:xfrm>
                <a:off x="1201333" y="3148347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32"/>
              <p:cNvSpPr/>
              <p:nvPr/>
            </p:nvSpPr>
            <p:spPr>
              <a:xfrm>
                <a:off x="1146746" y="3148347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32"/>
              <p:cNvSpPr/>
              <p:nvPr/>
            </p:nvSpPr>
            <p:spPr>
              <a:xfrm>
                <a:off x="1092160" y="3148347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32"/>
              <p:cNvSpPr/>
              <p:nvPr/>
            </p:nvSpPr>
            <p:spPr>
              <a:xfrm>
                <a:off x="1419589" y="3093761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32"/>
              <p:cNvSpPr/>
              <p:nvPr/>
            </p:nvSpPr>
            <p:spPr>
              <a:xfrm>
                <a:off x="1365038" y="30937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32"/>
              <p:cNvSpPr/>
              <p:nvPr/>
            </p:nvSpPr>
            <p:spPr>
              <a:xfrm>
                <a:off x="1310452" y="30937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32"/>
              <p:cNvSpPr/>
              <p:nvPr/>
            </p:nvSpPr>
            <p:spPr>
              <a:xfrm>
                <a:off x="1255865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rgbClr val="FF145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32"/>
              <p:cNvSpPr/>
              <p:nvPr/>
            </p:nvSpPr>
            <p:spPr>
              <a:xfrm>
                <a:off x="1201333" y="309376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32"/>
              <p:cNvSpPr/>
              <p:nvPr/>
            </p:nvSpPr>
            <p:spPr>
              <a:xfrm>
                <a:off x="1146746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32"/>
              <p:cNvSpPr/>
              <p:nvPr/>
            </p:nvSpPr>
            <p:spPr>
              <a:xfrm>
                <a:off x="1092160" y="309376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32"/>
              <p:cNvSpPr/>
              <p:nvPr/>
            </p:nvSpPr>
            <p:spPr>
              <a:xfrm>
                <a:off x="1419589" y="3039228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32"/>
              <p:cNvSpPr/>
              <p:nvPr/>
            </p:nvSpPr>
            <p:spPr>
              <a:xfrm>
                <a:off x="1255865" y="30392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rgbClr val="FF145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32"/>
              <p:cNvSpPr/>
              <p:nvPr/>
            </p:nvSpPr>
            <p:spPr>
              <a:xfrm>
                <a:off x="1092160" y="30392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32"/>
              <p:cNvSpPr/>
              <p:nvPr/>
            </p:nvSpPr>
            <p:spPr>
              <a:xfrm>
                <a:off x="1419589" y="2984642"/>
                <a:ext cx="54586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32"/>
              <p:cNvSpPr/>
              <p:nvPr/>
            </p:nvSpPr>
            <p:spPr>
              <a:xfrm>
                <a:off x="1365038" y="2984642"/>
                <a:ext cx="54568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32"/>
              <p:cNvSpPr/>
              <p:nvPr/>
            </p:nvSpPr>
            <p:spPr>
              <a:xfrm>
                <a:off x="1255865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rgbClr val="FF145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32"/>
              <p:cNvSpPr/>
              <p:nvPr/>
            </p:nvSpPr>
            <p:spPr>
              <a:xfrm>
                <a:off x="1146746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32"/>
              <p:cNvSpPr/>
              <p:nvPr/>
            </p:nvSpPr>
            <p:spPr>
              <a:xfrm>
                <a:off x="1092160" y="2984642"/>
                <a:ext cx="54605" cy="54587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32"/>
              <p:cNvSpPr/>
              <p:nvPr/>
            </p:nvSpPr>
            <p:spPr>
              <a:xfrm>
                <a:off x="1419589" y="2930055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32"/>
              <p:cNvSpPr/>
              <p:nvPr/>
            </p:nvSpPr>
            <p:spPr>
              <a:xfrm>
                <a:off x="1255865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rgbClr val="FF145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32"/>
              <p:cNvSpPr/>
              <p:nvPr/>
            </p:nvSpPr>
            <p:spPr>
              <a:xfrm>
                <a:off x="1092160" y="29300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32"/>
              <p:cNvSpPr/>
              <p:nvPr/>
            </p:nvSpPr>
            <p:spPr>
              <a:xfrm>
                <a:off x="1365038" y="287550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32"/>
              <p:cNvSpPr/>
              <p:nvPr/>
            </p:nvSpPr>
            <p:spPr>
              <a:xfrm>
                <a:off x="1310452" y="2875505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32"/>
              <p:cNvSpPr/>
              <p:nvPr/>
            </p:nvSpPr>
            <p:spPr>
              <a:xfrm>
                <a:off x="1255865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32"/>
              <p:cNvSpPr/>
              <p:nvPr/>
            </p:nvSpPr>
            <p:spPr>
              <a:xfrm>
                <a:off x="1201333" y="2875505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32"/>
              <p:cNvSpPr/>
              <p:nvPr/>
            </p:nvSpPr>
            <p:spPr>
              <a:xfrm>
                <a:off x="1146746" y="2875505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32"/>
              <p:cNvSpPr/>
              <p:nvPr/>
            </p:nvSpPr>
            <p:spPr>
              <a:xfrm>
                <a:off x="1255865" y="2820919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32"/>
              <p:cNvSpPr/>
              <p:nvPr/>
            </p:nvSpPr>
            <p:spPr>
              <a:xfrm>
                <a:off x="1310452" y="2766332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32"/>
              <p:cNvSpPr/>
              <p:nvPr/>
            </p:nvSpPr>
            <p:spPr>
              <a:xfrm>
                <a:off x="1255865" y="2766332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29"/>
          <p:cNvSpPr txBox="1">
            <a:spLocks noGrp="1"/>
          </p:cNvSpPr>
          <p:nvPr>
            <p:ph type="title"/>
          </p:nvPr>
        </p:nvSpPr>
        <p:spPr>
          <a:xfrm>
            <a:off x="-69347" y="760642"/>
            <a:ext cx="2197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Gari</a:t>
            </a:r>
            <a:endParaRPr dirty="0"/>
          </a:p>
        </p:txBody>
      </p:sp>
      <p:sp>
        <p:nvSpPr>
          <p:cNvPr id="2093" name="Google Shape;2093;p29"/>
          <p:cNvSpPr txBox="1">
            <a:spLocks noGrp="1"/>
          </p:cNvSpPr>
          <p:nvPr>
            <p:ph type="subTitle" idx="1"/>
          </p:nvPr>
        </p:nvSpPr>
        <p:spPr>
          <a:xfrm>
            <a:off x="-43907" y="1099439"/>
            <a:ext cx="2197200" cy="14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funcionário de limpeza publica mais dedicado do Brasil, determinado a manter essa praça limpa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4" name="Google Shape;2094;p29"/>
          <p:cNvSpPr txBox="1">
            <a:spLocks noGrp="1"/>
          </p:cNvSpPr>
          <p:nvPr>
            <p:ph type="title" idx="3"/>
          </p:nvPr>
        </p:nvSpPr>
        <p:spPr>
          <a:xfrm>
            <a:off x="-97932" y="3316727"/>
            <a:ext cx="2225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Pragas</a:t>
            </a:r>
            <a:endParaRPr dirty="0"/>
          </a:p>
        </p:txBody>
      </p:sp>
      <p:sp>
        <p:nvSpPr>
          <p:cNvPr id="2096" name="Google Shape;2096;p29"/>
          <p:cNvSpPr txBox="1">
            <a:spLocks noGrp="1"/>
          </p:cNvSpPr>
          <p:nvPr>
            <p:ph type="subTitle" idx="5"/>
          </p:nvPr>
        </p:nvSpPr>
        <p:spPr>
          <a:xfrm>
            <a:off x="6076745" y="3406441"/>
            <a:ext cx="2225100" cy="14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Pessoas que frequentam a praça e poluem ela jogando lixo no chão</a:t>
            </a:r>
            <a:endParaRPr dirty="0"/>
          </a:p>
        </p:txBody>
      </p:sp>
      <p:sp>
        <p:nvSpPr>
          <p:cNvPr id="2097" name="Google Shape;2097;p29"/>
          <p:cNvSpPr txBox="1">
            <a:spLocks noGrp="1"/>
          </p:cNvSpPr>
          <p:nvPr>
            <p:ph type="title" idx="6"/>
          </p:nvPr>
        </p:nvSpPr>
        <p:spPr>
          <a:xfrm>
            <a:off x="6168907" y="3015067"/>
            <a:ext cx="2197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Pedestres</a:t>
            </a:r>
            <a:endParaRPr dirty="0"/>
          </a:p>
        </p:txBody>
      </p:sp>
      <p:sp>
        <p:nvSpPr>
          <p:cNvPr id="2099" name="Google Shape;2099;p29"/>
          <p:cNvSpPr txBox="1">
            <a:spLocks noGrp="1"/>
          </p:cNvSpPr>
          <p:nvPr>
            <p:ph type="subTitle" idx="8"/>
          </p:nvPr>
        </p:nvSpPr>
        <p:spPr>
          <a:xfrm>
            <a:off x="-42775" y="3767573"/>
            <a:ext cx="2197200" cy="14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Os ratos e pombos que aparecem quando a praça fica poluída demais</a:t>
            </a:r>
            <a:endParaRPr dirty="0"/>
          </a:p>
        </p:txBody>
      </p:sp>
      <p:sp>
        <p:nvSpPr>
          <p:cNvPr id="2100" name="Google Shape;2100;p29"/>
          <p:cNvSpPr txBox="1">
            <a:spLocks noGrp="1"/>
          </p:cNvSpPr>
          <p:nvPr>
            <p:ph type="title" idx="9"/>
          </p:nvPr>
        </p:nvSpPr>
        <p:spPr>
          <a:xfrm>
            <a:off x="910430" y="118935"/>
            <a:ext cx="77040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Personagens</a:t>
            </a:r>
            <a:endParaRPr sz="3600" dirty="0"/>
          </a:p>
        </p:txBody>
      </p:sp>
      <p:grpSp>
        <p:nvGrpSpPr>
          <p:cNvPr id="2103" name="Google Shape;2103;p29"/>
          <p:cNvGrpSpPr/>
          <p:nvPr/>
        </p:nvGrpSpPr>
        <p:grpSpPr>
          <a:xfrm>
            <a:off x="204871" y="340382"/>
            <a:ext cx="491152" cy="491152"/>
            <a:chOff x="2745535" y="4075586"/>
            <a:chExt cx="491152" cy="491152"/>
          </a:xfrm>
        </p:grpSpPr>
        <p:grpSp>
          <p:nvGrpSpPr>
            <p:cNvPr id="2104" name="Google Shape;2104;p29"/>
            <p:cNvGrpSpPr/>
            <p:nvPr/>
          </p:nvGrpSpPr>
          <p:grpSpPr>
            <a:xfrm>
              <a:off x="2745535" y="4075586"/>
              <a:ext cx="491152" cy="491152"/>
              <a:chOff x="1037610" y="705511"/>
              <a:chExt cx="491152" cy="491152"/>
            </a:xfrm>
          </p:grpSpPr>
          <p:sp>
            <p:nvSpPr>
              <p:cNvPr id="2105" name="Google Shape;2105;p29"/>
              <p:cNvSpPr/>
              <p:nvPr/>
            </p:nvSpPr>
            <p:spPr>
              <a:xfrm>
                <a:off x="1365038" y="114205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29"/>
              <p:cNvSpPr/>
              <p:nvPr/>
            </p:nvSpPr>
            <p:spPr>
              <a:xfrm>
                <a:off x="1146746" y="114205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29"/>
              <p:cNvSpPr/>
              <p:nvPr/>
            </p:nvSpPr>
            <p:spPr>
              <a:xfrm>
                <a:off x="1310452" y="1087490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29"/>
              <p:cNvSpPr/>
              <p:nvPr/>
            </p:nvSpPr>
            <p:spPr>
              <a:xfrm>
                <a:off x="1201333" y="1087490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29"/>
              <p:cNvSpPr/>
              <p:nvPr/>
            </p:nvSpPr>
            <p:spPr>
              <a:xfrm>
                <a:off x="1365038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29"/>
              <p:cNvSpPr/>
              <p:nvPr/>
            </p:nvSpPr>
            <p:spPr>
              <a:xfrm>
                <a:off x="1310452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29"/>
              <p:cNvSpPr/>
              <p:nvPr/>
            </p:nvSpPr>
            <p:spPr>
              <a:xfrm>
                <a:off x="1255865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29"/>
              <p:cNvSpPr/>
              <p:nvPr/>
            </p:nvSpPr>
            <p:spPr>
              <a:xfrm>
                <a:off x="1201333" y="1032940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29"/>
              <p:cNvSpPr/>
              <p:nvPr/>
            </p:nvSpPr>
            <p:spPr>
              <a:xfrm>
                <a:off x="1146746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29"/>
              <p:cNvSpPr/>
              <p:nvPr/>
            </p:nvSpPr>
            <p:spPr>
              <a:xfrm>
                <a:off x="1365038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29"/>
              <p:cNvSpPr/>
              <p:nvPr/>
            </p:nvSpPr>
            <p:spPr>
              <a:xfrm>
                <a:off x="1310452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29"/>
              <p:cNvSpPr/>
              <p:nvPr/>
            </p:nvSpPr>
            <p:spPr>
              <a:xfrm>
                <a:off x="1201333" y="978353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29"/>
              <p:cNvSpPr/>
              <p:nvPr/>
            </p:nvSpPr>
            <p:spPr>
              <a:xfrm>
                <a:off x="1146746" y="9783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29"/>
              <p:cNvSpPr/>
              <p:nvPr/>
            </p:nvSpPr>
            <p:spPr>
              <a:xfrm>
                <a:off x="1419589" y="923767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29"/>
              <p:cNvSpPr/>
              <p:nvPr/>
            </p:nvSpPr>
            <p:spPr>
              <a:xfrm>
                <a:off x="1365038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29"/>
              <p:cNvSpPr/>
              <p:nvPr/>
            </p:nvSpPr>
            <p:spPr>
              <a:xfrm>
                <a:off x="1310452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29"/>
              <p:cNvSpPr/>
              <p:nvPr/>
            </p:nvSpPr>
            <p:spPr>
              <a:xfrm>
                <a:off x="1255865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29"/>
              <p:cNvSpPr/>
              <p:nvPr/>
            </p:nvSpPr>
            <p:spPr>
              <a:xfrm>
                <a:off x="1201333" y="923767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29"/>
              <p:cNvSpPr/>
              <p:nvPr/>
            </p:nvSpPr>
            <p:spPr>
              <a:xfrm>
                <a:off x="1146746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29"/>
              <p:cNvSpPr/>
              <p:nvPr/>
            </p:nvSpPr>
            <p:spPr>
              <a:xfrm>
                <a:off x="1092160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29"/>
              <p:cNvSpPr/>
              <p:nvPr/>
            </p:nvSpPr>
            <p:spPr>
              <a:xfrm>
                <a:off x="1474157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29"/>
              <p:cNvSpPr/>
              <p:nvPr/>
            </p:nvSpPr>
            <p:spPr>
              <a:xfrm>
                <a:off x="1419589" y="869234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29"/>
              <p:cNvSpPr/>
              <p:nvPr/>
            </p:nvSpPr>
            <p:spPr>
              <a:xfrm>
                <a:off x="1365038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29"/>
              <p:cNvSpPr/>
              <p:nvPr/>
            </p:nvSpPr>
            <p:spPr>
              <a:xfrm>
                <a:off x="1255865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29"/>
              <p:cNvSpPr/>
              <p:nvPr/>
            </p:nvSpPr>
            <p:spPr>
              <a:xfrm>
                <a:off x="1146746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29"/>
              <p:cNvSpPr/>
              <p:nvPr/>
            </p:nvSpPr>
            <p:spPr>
              <a:xfrm>
                <a:off x="1092160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29"/>
              <p:cNvSpPr/>
              <p:nvPr/>
            </p:nvSpPr>
            <p:spPr>
              <a:xfrm>
                <a:off x="1037610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29"/>
              <p:cNvSpPr/>
              <p:nvPr/>
            </p:nvSpPr>
            <p:spPr>
              <a:xfrm>
                <a:off x="1474157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29"/>
              <p:cNvSpPr/>
              <p:nvPr/>
            </p:nvSpPr>
            <p:spPr>
              <a:xfrm>
                <a:off x="1365038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29"/>
              <p:cNvSpPr/>
              <p:nvPr/>
            </p:nvSpPr>
            <p:spPr>
              <a:xfrm>
                <a:off x="1310452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29"/>
              <p:cNvSpPr/>
              <p:nvPr/>
            </p:nvSpPr>
            <p:spPr>
              <a:xfrm>
                <a:off x="1255865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29"/>
              <p:cNvSpPr/>
              <p:nvPr/>
            </p:nvSpPr>
            <p:spPr>
              <a:xfrm>
                <a:off x="1201333" y="814648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29"/>
              <p:cNvSpPr/>
              <p:nvPr/>
            </p:nvSpPr>
            <p:spPr>
              <a:xfrm>
                <a:off x="1146746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29"/>
              <p:cNvSpPr/>
              <p:nvPr/>
            </p:nvSpPr>
            <p:spPr>
              <a:xfrm>
                <a:off x="1037610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29"/>
              <p:cNvSpPr/>
              <p:nvPr/>
            </p:nvSpPr>
            <p:spPr>
              <a:xfrm>
                <a:off x="1310452" y="7600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29"/>
              <p:cNvSpPr/>
              <p:nvPr/>
            </p:nvSpPr>
            <p:spPr>
              <a:xfrm>
                <a:off x="1201333" y="76006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29"/>
              <p:cNvSpPr/>
              <p:nvPr/>
            </p:nvSpPr>
            <p:spPr>
              <a:xfrm>
                <a:off x="1365038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29"/>
              <p:cNvSpPr/>
              <p:nvPr/>
            </p:nvSpPr>
            <p:spPr>
              <a:xfrm>
                <a:off x="1310452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29"/>
              <p:cNvSpPr/>
              <p:nvPr/>
            </p:nvSpPr>
            <p:spPr>
              <a:xfrm>
                <a:off x="1201333" y="705511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29"/>
              <p:cNvSpPr/>
              <p:nvPr/>
            </p:nvSpPr>
            <p:spPr>
              <a:xfrm>
                <a:off x="1146746" y="70551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20" y="3019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45" name="Google Shape;2145;p29"/>
            <p:cNvSpPr/>
            <p:nvPr/>
          </p:nvSpPr>
          <p:spPr>
            <a:xfrm>
              <a:off x="2896800" y="4223150"/>
              <a:ext cx="185700" cy="20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6" name="Google Shape;2146;p29"/>
            <p:cNvGrpSpPr/>
            <p:nvPr/>
          </p:nvGrpSpPr>
          <p:grpSpPr>
            <a:xfrm>
              <a:off x="2745535" y="4075586"/>
              <a:ext cx="491152" cy="491152"/>
              <a:chOff x="1037610" y="705511"/>
              <a:chExt cx="491152" cy="491152"/>
            </a:xfrm>
          </p:grpSpPr>
          <p:sp>
            <p:nvSpPr>
              <p:cNvPr id="2147" name="Google Shape;2147;p29"/>
              <p:cNvSpPr/>
              <p:nvPr/>
            </p:nvSpPr>
            <p:spPr>
              <a:xfrm>
                <a:off x="1365038" y="114205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29"/>
              <p:cNvSpPr/>
              <p:nvPr/>
            </p:nvSpPr>
            <p:spPr>
              <a:xfrm>
                <a:off x="1146746" y="114205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29"/>
              <p:cNvSpPr/>
              <p:nvPr/>
            </p:nvSpPr>
            <p:spPr>
              <a:xfrm>
                <a:off x="1310452" y="1087490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50" name="Google Shape;2150;p29"/>
              <p:cNvSpPr/>
              <p:nvPr/>
            </p:nvSpPr>
            <p:spPr>
              <a:xfrm>
                <a:off x="1201333" y="1087490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29"/>
              <p:cNvSpPr/>
              <p:nvPr/>
            </p:nvSpPr>
            <p:spPr>
              <a:xfrm>
                <a:off x="1365038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29"/>
              <p:cNvSpPr/>
              <p:nvPr/>
            </p:nvSpPr>
            <p:spPr>
              <a:xfrm>
                <a:off x="1310452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29"/>
              <p:cNvSpPr/>
              <p:nvPr/>
            </p:nvSpPr>
            <p:spPr>
              <a:xfrm>
                <a:off x="1255865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29"/>
              <p:cNvSpPr/>
              <p:nvPr/>
            </p:nvSpPr>
            <p:spPr>
              <a:xfrm>
                <a:off x="1201333" y="1032940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29"/>
              <p:cNvSpPr/>
              <p:nvPr/>
            </p:nvSpPr>
            <p:spPr>
              <a:xfrm>
                <a:off x="1146746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29"/>
              <p:cNvSpPr/>
              <p:nvPr/>
            </p:nvSpPr>
            <p:spPr>
              <a:xfrm>
                <a:off x="1365038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29"/>
              <p:cNvSpPr/>
              <p:nvPr/>
            </p:nvSpPr>
            <p:spPr>
              <a:xfrm>
                <a:off x="1310452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29"/>
              <p:cNvSpPr/>
              <p:nvPr/>
            </p:nvSpPr>
            <p:spPr>
              <a:xfrm>
                <a:off x="1201333" y="978353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29"/>
              <p:cNvSpPr/>
              <p:nvPr/>
            </p:nvSpPr>
            <p:spPr>
              <a:xfrm>
                <a:off x="1146746" y="9783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29"/>
              <p:cNvSpPr/>
              <p:nvPr/>
            </p:nvSpPr>
            <p:spPr>
              <a:xfrm>
                <a:off x="1419589" y="923767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29"/>
              <p:cNvSpPr/>
              <p:nvPr/>
            </p:nvSpPr>
            <p:spPr>
              <a:xfrm>
                <a:off x="1365038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29"/>
              <p:cNvSpPr/>
              <p:nvPr/>
            </p:nvSpPr>
            <p:spPr>
              <a:xfrm>
                <a:off x="1310452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29"/>
              <p:cNvSpPr/>
              <p:nvPr/>
            </p:nvSpPr>
            <p:spPr>
              <a:xfrm>
                <a:off x="1255865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29"/>
              <p:cNvSpPr/>
              <p:nvPr/>
            </p:nvSpPr>
            <p:spPr>
              <a:xfrm>
                <a:off x="1201333" y="923767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29"/>
              <p:cNvSpPr/>
              <p:nvPr/>
            </p:nvSpPr>
            <p:spPr>
              <a:xfrm>
                <a:off x="1146746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29"/>
              <p:cNvSpPr/>
              <p:nvPr/>
            </p:nvSpPr>
            <p:spPr>
              <a:xfrm>
                <a:off x="1092160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29"/>
              <p:cNvSpPr/>
              <p:nvPr/>
            </p:nvSpPr>
            <p:spPr>
              <a:xfrm>
                <a:off x="1474157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29"/>
              <p:cNvSpPr/>
              <p:nvPr/>
            </p:nvSpPr>
            <p:spPr>
              <a:xfrm>
                <a:off x="1419589" y="869234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29"/>
              <p:cNvSpPr/>
              <p:nvPr/>
            </p:nvSpPr>
            <p:spPr>
              <a:xfrm>
                <a:off x="1365038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29"/>
              <p:cNvSpPr/>
              <p:nvPr/>
            </p:nvSpPr>
            <p:spPr>
              <a:xfrm>
                <a:off x="1255865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29"/>
              <p:cNvSpPr/>
              <p:nvPr/>
            </p:nvSpPr>
            <p:spPr>
              <a:xfrm>
                <a:off x="1146746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29"/>
              <p:cNvSpPr/>
              <p:nvPr/>
            </p:nvSpPr>
            <p:spPr>
              <a:xfrm>
                <a:off x="1092160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29"/>
              <p:cNvSpPr/>
              <p:nvPr/>
            </p:nvSpPr>
            <p:spPr>
              <a:xfrm>
                <a:off x="1037610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29"/>
              <p:cNvSpPr/>
              <p:nvPr/>
            </p:nvSpPr>
            <p:spPr>
              <a:xfrm>
                <a:off x="1474157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29"/>
              <p:cNvSpPr/>
              <p:nvPr/>
            </p:nvSpPr>
            <p:spPr>
              <a:xfrm>
                <a:off x="1365038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9"/>
              <p:cNvSpPr/>
              <p:nvPr/>
            </p:nvSpPr>
            <p:spPr>
              <a:xfrm>
                <a:off x="1310452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9"/>
              <p:cNvSpPr/>
              <p:nvPr/>
            </p:nvSpPr>
            <p:spPr>
              <a:xfrm>
                <a:off x="1255865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9"/>
              <p:cNvSpPr/>
              <p:nvPr/>
            </p:nvSpPr>
            <p:spPr>
              <a:xfrm>
                <a:off x="1201333" y="814648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9"/>
              <p:cNvSpPr/>
              <p:nvPr/>
            </p:nvSpPr>
            <p:spPr>
              <a:xfrm>
                <a:off x="1146746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9"/>
              <p:cNvSpPr/>
              <p:nvPr/>
            </p:nvSpPr>
            <p:spPr>
              <a:xfrm>
                <a:off x="1037610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9"/>
              <p:cNvSpPr/>
              <p:nvPr/>
            </p:nvSpPr>
            <p:spPr>
              <a:xfrm>
                <a:off x="1310452" y="7600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9"/>
              <p:cNvSpPr/>
              <p:nvPr/>
            </p:nvSpPr>
            <p:spPr>
              <a:xfrm>
                <a:off x="1201333" y="76006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29"/>
              <p:cNvSpPr/>
              <p:nvPr/>
            </p:nvSpPr>
            <p:spPr>
              <a:xfrm>
                <a:off x="1365038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29"/>
              <p:cNvSpPr/>
              <p:nvPr/>
            </p:nvSpPr>
            <p:spPr>
              <a:xfrm>
                <a:off x="1310452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29"/>
              <p:cNvSpPr/>
              <p:nvPr/>
            </p:nvSpPr>
            <p:spPr>
              <a:xfrm>
                <a:off x="1201333" y="705511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29"/>
              <p:cNvSpPr/>
              <p:nvPr/>
            </p:nvSpPr>
            <p:spPr>
              <a:xfrm>
                <a:off x="1146746" y="70551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20" y="3019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87" name="Google Shape;2187;p29"/>
          <p:cNvGrpSpPr/>
          <p:nvPr/>
        </p:nvGrpSpPr>
        <p:grpSpPr>
          <a:xfrm>
            <a:off x="8093265" y="238562"/>
            <a:ext cx="818581" cy="545721"/>
            <a:chOff x="7722528" y="732786"/>
            <a:chExt cx="818581" cy="545721"/>
          </a:xfrm>
        </p:grpSpPr>
        <p:grpSp>
          <p:nvGrpSpPr>
            <p:cNvPr id="2188" name="Google Shape;2188;p29"/>
            <p:cNvGrpSpPr/>
            <p:nvPr/>
          </p:nvGrpSpPr>
          <p:grpSpPr>
            <a:xfrm>
              <a:off x="7722528" y="732786"/>
              <a:ext cx="818581" cy="545720"/>
              <a:chOff x="1945228" y="678236"/>
              <a:chExt cx="818581" cy="545720"/>
            </a:xfrm>
          </p:grpSpPr>
          <p:sp>
            <p:nvSpPr>
              <p:cNvPr id="2189" name="Google Shape;2189;p29"/>
              <p:cNvSpPr/>
              <p:nvPr/>
            </p:nvSpPr>
            <p:spPr>
              <a:xfrm>
                <a:off x="2545498" y="1169352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9"/>
              <p:cNvSpPr/>
              <p:nvPr/>
            </p:nvSpPr>
            <p:spPr>
              <a:xfrm>
                <a:off x="2108951" y="1169352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9"/>
              <p:cNvSpPr/>
              <p:nvPr/>
            </p:nvSpPr>
            <p:spPr>
              <a:xfrm>
                <a:off x="2600067" y="111478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9"/>
              <p:cNvSpPr/>
              <p:nvPr/>
            </p:nvSpPr>
            <p:spPr>
              <a:xfrm>
                <a:off x="2054365" y="111478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9"/>
              <p:cNvSpPr/>
              <p:nvPr/>
            </p:nvSpPr>
            <p:spPr>
              <a:xfrm>
                <a:off x="2600067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29"/>
              <p:cNvSpPr/>
              <p:nvPr/>
            </p:nvSpPr>
            <p:spPr>
              <a:xfrm>
                <a:off x="2545498" y="1060233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29"/>
              <p:cNvSpPr/>
              <p:nvPr/>
            </p:nvSpPr>
            <p:spPr>
              <a:xfrm>
                <a:off x="2490948" y="106023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29"/>
              <p:cNvSpPr/>
              <p:nvPr/>
            </p:nvSpPr>
            <p:spPr>
              <a:xfrm>
                <a:off x="2436362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29"/>
              <p:cNvSpPr/>
              <p:nvPr/>
            </p:nvSpPr>
            <p:spPr>
              <a:xfrm>
                <a:off x="2381775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29"/>
              <p:cNvSpPr/>
              <p:nvPr/>
            </p:nvSpPr>
            <p:spPr>
              <a:xfrm>
                <a:off x="2327243" y="1060233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29"/>
              <p:cNvSpPr/>
              <p:nvPr/>
            </p:nvSpPr>
            <p:spPr>
              <a:xfrm>
                <a:off x="2272656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29"/>
              <p:cNvSpPr/>
              <p:nvPr/>
            </p:nvSpPr>
            <p:spPr>
              <a:xfrm>
                <a:off x="2218070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29"/>
              <p:cNvSpPr/>
              <p:nvPr/>
            </p:nvSpPr>
            <p:spPr>
              <a:xfrm>
                <a:off x="2163519" y="106023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29"/>
              <p:cNvSpPr/>
              <p:nvPr/>
            </p:nvSpPr>
            <p:spPr>
              <a:xfrm>
                <a:off x="2108951" y="1060233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29"/>
              <p:cNvSpPr/>
              <p:nvPr/>
            </p:nvSpPr>
            <p:spPr>
              <a:xfrm>
                <a:off x="2054365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29"/>
              <p:cNvSpPr/>
              <p:nvPr/>
            </p:nvSpPr>
            <p:spPr>
              <a:xfrm>
                <a:off x="2600067" y="100564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29"/>
              <p:cNvSpPr/>
              <p:nvPr/>
            </p:nvSpPr>
            <p:spPr>
              <a:xfrm>
                <a:off x="2545498" y="1005646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29"/>
              <p:cNvSpPr/>
              <p:nvPr/>
            </p:nvSpPr>
            <p:spPr>
              <a:xfrm>
                <a:off x="2490948" y="100564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29"/>
              <p:cNvSpPr/>
              <p:nvPr/>
            </p:nvSpPr>
            <p:spPr>
              <a:xfrm>
                <a:off x="2163519" y="100564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29"/>
              <p:cNvSpPr/>
              <p:nvPr/>
            </p:nvSpPr>
            <p:spPr>
              <a:xfrm>
                <a:off x="2108951" y="1005646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29"/>
              <p:cNvSpPr/>
              <p:nvPr/>
            </p:nvSpPr>
            <p:spPr>
              <a:xfrm>
                <a:off x="2054365" y="100564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29"/>
              <p:cNvSpPr/>
              <p:nvPr/>
            </p:nvSpPr>
            <p:spPr>
              <a:xfrm>
                <a:off x="2709204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29"/>
              <p:cNvSpPr/>
              <p:nvPr/>
            </p:nvSpPr>
            <p:spPr>
              <a:xfrm>
                <a:off x="2654653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29"/>
              <p:cNvSpPr/>
              <p:nvPr/>
            </p:nvSpPr>
            <p:spPr>
              <a:xfrm>
                <a:off x="2600067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29"/>
              <p:cNvSpPr/>
              <p:nvPr/>
            </p:nvSpPr>
            <p:spPr>
              <a:xfrm>
                <a:off x="2545498" y="951060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9"/>
              <p:cNvSpPr/>
              <p:nvPr/>
            </p:nvSpPr>
            <p:spPr>
              <a:xfrm>
                <a:off x="2490948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9"/>
              <p:cNvSpPr/>
              <p:nvPr/>
            </p:nvSpPr>
            <p:spPr>
              <a:xfrm>
                <a:off x="2381775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9"/>
              <p:cNvSpPr/>
              <p:nvPr/>
            </p:nvSpPr>
            <p:spPr>
              <a:xfrm>
                <a:off x="2327243" y="951060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29"/>
              <p:cNvSpPr/>
              <p:nvPr/>
            </p:nvSpPr>
            <p:spPr>
              <a:xfrm>
                <a:off x="2272656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29"/>
              <p:cNvSpPr/>
              <p:nvPr/>
            </p:nvSpPr>
            <p:spPr>
              <a:xfrm>
                <a:off x="2163519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9" y="3021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29"/>
              <p:cNvSpPr/>
              <p:nvPr/>
            </p:nvSpPr>
            <p:spPr>
              <a:xfrm>
                <a:off x="2108951" y="951060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29"/>
              <p:cNvSpPr/>
              <p:nvPr/>
            </p:nvSpPr>
            <p:spPr>
              <a:xfrm>
                <a:off x="2054365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29"/>
              <p:cNvSpPr/>
              <p:nvPr/>
            </p:nvSpPr>
            <p:spPr>
              <a:xfrm>
                <a:off x="1999814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9"/>
              <p:cNvSpPr/>
              <p:nvPr/>
            </p:nvSpPr>
            <p:spPr>
              <a:xfrm>
                <a:off x="1945228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9"/>
              <p:cNvSpPr/>
              <p:nvPr/>
            </p:nvSpPr>
            <p:spPr>
              <a:xfrm>
                <a:off x="2654653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29"/>
              <p:cNvSpPr/>
              <p:nvPr/>
            </p:nvSpPr>
            <p:spPr>
              <a:xfrm>
                <a:off x="2600067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29"/>
              <p:cNvSpPr/>
              <p:nvPr/>
            </p:nvSpPr>
            <p:spPr>
              <a:xfrm>
                <a:off x="2545498" y="896528"/>
                <a:ext cx="54587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29"/>
              <p:cNvSpPr/>
              <p:nvPr/>
            </p:nvSpPr>
            <p:spPr>
              <a:xfrm>
                <a:off x="2490948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29"/>
              <p:cNvSpPr/>
              <p:nvPr/>
            </p:nvSpPr>
            <p:spPr>
              <a:xfrm>
                <a:off x="2436362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29"/>
              <p:cNvSpPr/>
              <p:nvPr/>
            </p:nvSpPr>
            <p:spPr>
              <a:xfrm>
                <a:off x="2381775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29"/>
              <p:cNvSpPr/>
              <p:nvPr/>
            </p:nvSpPr>
            <p:spPr>
              <a:xfrm>
                <a:off x="2327243" y="896528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29"/>
              <p:cNvSpPr/>
              <p:nvPr/>
            </p:nvSpPr>
            <p:spPr>
              <a:xfrm>
                <a:off x="2272656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29"/>
              <p:cNvSpPr/>
              <p:nvPr/>
            </p:nvSpPr>
            <p:spPr>
              <a:xfrm>
                <a:off x="2218070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29"/>
              <p:cNvSpPr/>
              <p:nvPr/>
            </p:nvSpPr>
            <p:spPr>
              <a:xfrm>
                <a:off x="2163519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29"/>
              <p:cNvSpPr/>
              <p:nvPr/>
            </p:nvSpPr>
            <p:spPr>
              <a:xfrm>
                <a:off x="2108951" y="896528"/>
                <a:ext cx="54587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9"/>
              <p:cNvSpPr/>
              <p:nvPr/>
            </p:nvSpPr>
            <p:spPr>
              <a:xfrm>
                <a:off x="2054365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9"/>
              <p:cNvSpPr/>
              <p:nvPr/>
            </p:nvSpPr>
            <p:spPr>
              <a:xfrm>
                <a:off x="1999814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29"/>
              <p:cNvSpPr/>
              <p:nvPr/>
            </p:nvSpPr>
            <p:spPr>
              <a:xfrm>
                <a:off x="2600067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9"/>
              <p:cNvSpPr/>
              <p:nvPr/>
            </p:nvSpPr>
            <p:spPr>
              <a:xfrm>
                <a:off x="2545498" y="841941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9"/>
              <p:cNvSpPr/>
              <p:nvPr/>
            </p:nvSpPr>
            <p:spPr>
              <a:xfrm>
                <a:off x="2490948" y="8419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29"/>
              <p:cNvSpPr/>
              <p:nvPr/>
            </p:nvSpPr>
            <p:spPr>
              <a:xfrm>
                <a:off x="2381775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29"/>
              <p:cNvSpPr/>
              <p:nvPr/>
            </p:nvSpPr>
            <p:spPr>
              <a:xfrm>
                <a:off x="2327243" y="84194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29"/>
              <p:cNvSpPr/>
              <p:nvPr/>
            </p:nvSpPr>
            <p:spPr>
              <a:xfrm>
                <a:off x="2272656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29"/>
              <p:cNvSpPr/>
              <p:nvPr/>
            </p:nvSpPr>
            <p:spPr>
              <a:xfrm>
                <a:off x="2163519" y="8419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9"/>
              <p:cNvSpPr/>
              <p:nvPr/>
            </p:nvSpPr>
            <p:spPr>
              <a:xfrm>
                <a:off x="2108951" y="841941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9"/>
              <p:cNvSpPr/>
              <p:nvPr/>
            </p:nvSpPr>
            <p:spPr>
              <a:xfrm>
                <a:off x="2054365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9"/>
              <p:cNvSpPr/>
              <p:nvPr/>
            </p:nvSpPr>
            <p:spPr>
              <a:xfrm>
                <a:off x="2545498" y="787355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9"/>
              <p:cNvSpPr/>
              <p:nvPr/>
            </p:nvSpPr>
            <p:spPr>
              <a:xfrm>
                <a:off x="2490948" y="7873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9"/>
              <p:cNvSpPr/>
              <p:nvPr/>
            </p:nvSpPr>
            <p:spPr>
              <a:xfrm>
                <a:off x="2436362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29"/>
              <p:cNvSpPr/>
              <p:nvPr/>
            </p:nvSpPr>
            <p:spPr>
              <a:xfrm>
                <a:off x="2381775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29"/>
              <p:cNvSpPr/>
              <p:nvPr/>
            </p:nvSpPr>
            <p:spPr>
              <a:xfrm>
                <a:off x="2327243" y="787355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9"/>
              <p:cNvSpPr/>
              <p:nvPr/>
            </p:nvSpPr>
            <p:spPr>
              <a:xfrm>
                <a:off x="2272656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9"/>
              <p:cNvSpPr/>
              <p:nvPr/>
            </p:nvSpPr>
            <p:spPr>
              <a:xfrm>
                <a:off x="2218070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29"/>
              <p:cNvSpPr/>
              <p:nvPr/>
            </p:nvSpPr>
            <p:spPr>
              <a:xfrm>
                <a:off x="2163519" y="7873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29"/>
              <p:cNvSpPr/>
              <p:nvPr/>
            </p:nvSpPr>
            <p:spPr>
              <a:xfrm>
                <a:off x="2108951" y="787355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9"/>
              <p:cNvSpPr/>
              <p:nvPr/>
            </p:nvSpPr>
            <p:spPr>
              <a:xfrm>
                <a:off x="2545498" y="732804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9"/>
              <p:cNvSpPr/>
              <p:nvPr/>
            </p:nvSpPr>
            <p:spPr>
              <a:xfrm>
                <a:off x="2490948" y="73280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9"/>
              <p:cNvSpPr/>
              <p:nvPr/>
            </p:nvSpPr>
            <p:spPr>
              <a:xfrm>
                <a:off x="2163519" y="73280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9"/>
              <p:cNvSpPr/>
              <p:nvPr/>
            </p:nvSpPr>
            <p:spPr>
              <a:xfrm>
                <a:off x="2108951" y="732804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29"/>
              <p:cNvSpPr/>
              <p:nvPr/>
            </p:nvSpPr>
            <p:spPr>
              <a:xfrm>
                <a:off x="2545498" y="678236"/>
                <a:ext cx="54587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29"/>
              <p:cNvSpPr/>
              <p:nvPr/>
            </p:nvSpPr>
            <p:spPr>
              <a:xfrm>
                <a:off x="2436362" y="678236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9"/>
              <p:cNvSpPr/>
              <p:nvPr/>
            </p:nvSpPr>
            <p:spPr>
              <a:xfrm>
                <a:off x="2218070" y="678236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9"/>
              <p:cNvSpPr/>
              <p:nvPr/>
            </p:nvSpPr>
            <p:spPr>
              <a:xfrm>
                <a:off x="2108951" y="678236"/>
                <a:ext cx="54587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2" name="Google Shape;2262;p29"/>
            <p:cNvSpPr/>
            <p:nvPr/>
          </p:nvSpPr>
          <p:spPr>
            <a:xfrm>
              <a:off x="7984325" y="890600"/>
              <a:ext cx="3114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3" name="Google Shape;2263;p29"/>
            <p:cNvGrpSpPr/>
            <p:nvPr/>
          </p:nvGrpSpPr>
          <p:grpSpPr>
            <a:xfrm>
              <a:off x="7722528" y="732786"/>
              <a:ext cx="818581" cy="545721"/>
              <a:chOff x="1945228" y="678236"/>
              <a:chExt cx="818581" cy="545721"/>
            </a:xfrm>
          </p:grpSpPr>
          <p:sp>
            <p:nvSpPr>
              <p:cNvPr id="2264" name="Google Shape;2264;p29"/>
              <p:cNvSpPr/>
              <p:nvPr/>
            </p:nvSpPr>
            <p:spPr>
              <a:xfrm>
                <a:off x="2545498" y="1169352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9"/>
              <p:cNvSpPr/>
              <p:nvPr/>
            </p:nvSpPr>
            <p:spPr>
              <a:xfrm>
                <a:off x="2108951" y="1169352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29"/>
              <p:cNvSpPr/>
              <p:nvPr/>
            </p:nvSpPr>
            <p:spPr>
              <a:xfrm>
                <a:off x="2600067" y="111478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29"/>
              <p:cNvSpPr/>
              <p:nvPr/>
            </p:nvSpPr>
            <p:spPr>
              <a:xfrm>
                <a:off x="2054365" y="111478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9"/>
              <p:cNvSpPr/>
              <p:nvPr/>
            </p:nvSpPr>
            <p:spPr>
              <a:xfrm>
                <a:off x="2600067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9"/>
              <p:cNvSpPr/>
              <p:nvPr/>
            </p:nvSpPr>
            <p:spPr>
              <a:xfrm>
                <a:off x="2545498" y="1060233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0" name="Google Shape;2270;p29"/>
              <p:cNvSpPr/>
              <p:nvPr/>
            </p:nvSpPr>
            <p:spPr>
              <a:xfrm>
                <a:off x="2490948" y="106023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9"/>
              <p:cNvSpPr/>
              <p:nvPr/>
            </p:nvSpPr>
            <p:spPr>
              <a:xfrm>
                <a:off x="2436362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9"/>
              <p:cNvSpPr/>
              <p:nvPr/>
            </p:nvSpPr>
            <p:spPr>
              <a:xfrm>
                <a:off x="2381775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9"/>
              <p:cNvSpPr/>
              <p:nvPr/>
            </p:nvSpPr>
            <p:spPr>
              <a:xfrm>
                <a:off x="2327243" y="1060233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9"/>
              <p:cNvSpPr/>
              <p:nvPr/>
            </p:nvSpPr>
            <p:spPr>
              <a:xfrm>
                <a:off x="2272656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29"/>
              <p:cNvSpPr/>
              <p:nvPr/>
            </p:nvSpPr>
            <p:spPr>
              <a:xfrm>
                <a:off x="2218070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29"/>
              <p:cNvSpPr/>
              <p:nvPr/>
            </p:nvSpPr>
            <p:spPr>
              <a:xfrm>
                <a:off x="2163519" y="106023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29"/>
              <p:cNvSpPr/>
              <p:nvPr/>
            </p:nvSpPr>
            <p:spPr>
              <a:xfrm>
                <a:off x="2108951" y="1060233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29"/>
              <p:cNvSpPr/>
              <p:nvPr/>
            </p:nvSpPr>
            <p:spPr>
              <a:xfrm>
                <a:off x="2054365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9"/>
              <p:cNvSpPr/>
              <p:nvPr/>
            </p:nvSpPr>
            <p:spPr>
              <a:xfrm>
                <a:off x="2600067" y="100564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9"/>
              <p:cNvSpPr/>
              <p:nvPr/>
            </p:nvSpPr>
            <p:spPr>
              <a:xfrm>
                <a:off x="2545498" y="1005646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9"/>
              <p:cNvSpPr/>
              <p:nvPr/>
            </p:nvSpPr>
            <p:spPr>
              <a:xfrm>
                <a:off x="2490948" y="100564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9"/>
              <p:cNvSpPr/>
              <p:nvPr/>
            </p:nvSpPr>
            <p:spPr>
              <a:xfrm>
                <a:off x="2163519" y="100564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9"/>
              <p:cNvSpPr/>
              <p:nvPr/>
            </p:nvSpPr>
            <p:spPr>
              <a:xfrm>
                <a:off x="2108951" y="1005646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9"/>
              <p:cNvSpPr/>
              <p:nvPr/>
            </p:nvSpPr>
            <p:spPr>
              <a:xfrm>
                <a:off x="2054365" y="100564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9"/>
              <p:cNvSpPr/>
              <p:nvPr/>
            </p:nvSpPr>
            <p:spPr>
              <a:xfrm>
                <a:off x="2709204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29"/>
              <p:cNvSpPr/>
              <p:nvPr/>
            </p:nvSpPr>
            <p:spPr>
              <a:xfrm>
                <a:off x="2654653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29"/>
              <p:cNvSpPr/>
              <p:nvPr/>
            </p:nvSpPr>
            <p:spPr>
              <a:xfrm>
                <a:off x="2600067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29"/>
              <p:cNvSpPr/>
              <p:nvPr/>
            </p:nvSpPr>
            <p:spPr>
              <a:xfrm>
                <a:off x="2545498" y="951060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29"/>
              <p:cNvSpPr/>
              <p:nvPr/>
            </p:nvSpPr>
            <p:spPr>
              <a:xfrm>
                <a:off x="2490948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9"/>
              <p:cNvSpPr/>
              <p:nvPr/>
            </p:nvSpPr>
            <p:spPr>
              <a:xfrm>
                <a:off x="2381775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29"/>
              <p:cNvSpPr/>
              <p:nvPr/>
            </p:nvSpPr>
            <p:spPr>
              <a:xfrm>
                <a:off x="2327243" y="951060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29"/>
              <p:cNvSpPr/>
              <p:nvPr/>
            </p:nvSpPr>
            <p:spPr>
              <a:xfrm>
                <a:off x="2272656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29"/>
              <p:cNvSpPr/>
              <p:nvPr/>
            </p:nvSpPr>
            <p:spPr>
              <a:xfrm>
                <a:off x="2163519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9" y="3021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29"/>
              <p:cNvSpPr/>
              <p:nvPr/>
            </p:nvSpPr>
            <p:spPr>
              <a:xfrm>
                <a:off x="2108951" y="951060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29"/>
              <p:cNvSpPr/>
              <p:nvPr/>
            </p:nvSpPr>
            <p:spPr>
              <a:xfrm>
                <a:off x="2054365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29"/>
              <p:cNvSpPr/>
              <p:nvPr/>
            </p:nvSpPr>
            <p:spPr>
              <a:xfrm>
                <a:off x="1999814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29"/>
              <p:cNvSpPr/>
              <p:nvPr/>
            </p:nvSpPr>
            <p:spPr>
              <a:xfrm>
                <a:off x="1945228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29"/>
              <p:cNvSpPr/>
              <p:nvPr/>
            </p:nvSpPr>
            <p:spPr>
              <a:xfrm>
                <a:off x="2654653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29"/>
              <p:cNvSpPr/>
              <p:nvPr/>
            </p:nvSpPr>
            <p:spPr>
              <a:xfrm>
                <a:off x="2600067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29"/>
              <p:cNvSpPr/>
              <p:nvPr/>
            </p:nvSpPr>
            <p:spPr>
              <a:xfrm>
                <a:off x="2545498" y="896528"/>
                <a:ext cx="54587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9"/>
              <p:cNvSpPr/>
              <p:nvPr/>
            </p:nvSpPr>
            <p:spPr>
              <a:xfrm>
                <a:off x="2490948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9"/>
              <p:cNvSpPr/>
              <p:nvPr/>
            </p:nvSpPr>
            <p:spPr>
              <a:xfrm>
                <a:off x="2436362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29"/>
              <p:cNvSpPr/>
              <p:nvPr/>
            </p:nvSpPr>
            <p:spPr>
              <a:xfrm>
                <a:off x="2381775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29"/>
              <p:cNvSpPr/>
              <p:nvPr/>
            </p:nvSpPr>
            <p:spPr>
              <a:xfrm>
                <a:off x="2327243" y="896528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9"/>
              <p:cNvSpPr/>
              <p:nvPr/>
            </p:nvSpPr>
            <p:spPr>
              <a:xfrm>
                <a:off x="2272656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9"/>
              <p:cNvSpPr/>
              <p:nvPr/>
            </p:nvSpPr>
            <p:spPr>
              <a:xfrm>
                <a:off x="2218070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29"/>
              <p:cNvSpPr/>
              <p:nvPr/>
            </p:nvSpPr>
            <p:spPr>
              <a:xfrm>
                <a:off x="2163519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29"/>
              <p:cNvSpPr/>
              <p:nvPr/>
            </p:nvSpPr>
            <p:spPr>
              <a:xfrm>
                <a:off x="2108951" y="896528"/>
                <a:ext cx="54587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29"/>
              <p:cNvSpPr/>
              <p:nvPr/>
            </p:nvSpPr>
            <p:spPr>
              <a:xfrm>
                <a:off x="2054365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29"/>
              <p:cNvSpPr/>
              <p:nvPr/>
            </p:nvSpPr>
            <p:spPr>
              <a:xfrm>
                <a:off x="1999814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29"/>
              <p:cNvSpPr/>
              <p:nvPr/>
            </p:nvSpPr>
            <p:spPr>
              <a:xfrm>
                <a:off x="2600067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29"/>
              <p:cNvSpPr/>
              <p:nvPr/>
            </p:nvSpPr>
            <p:spPr>
              <a:xfrm>
                <a:off x="2545498" y="841941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29"/>
              <p:cNvSpPr/>
              <p:nvPr/>
            </p:nvSpPr>
            <p:spPr>
              <a:xfrm>
                <a:off x="2490948" y="8419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9"/>
              <p:cNvSpPr/>
              <p:nvPr/>
            </p:nvSpPr>
            <p:spPr>
              <a:xfrm>
                <a:off x="2381775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9"/>
              <p:cNvSpPr/>
              <p:nvPr/>
            </p:nvSpPr>
            <p:spPr>
              <a:xfrm>
                <a:off x="2327243" y="84194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9"/>
              <p:cNvSpPr/>
              <p:nvPr/>
            </p:nvSpPr>
            <p:spPr>
              <a:xfrm>
                <a:off x="2272656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9"/>
              <p:cNvSpPr/>
              <p:nvPr/>
            </p:nvSpPr>
            <p:spPr>
              <a:xfrm>
                <a:off x="2163519" y="8419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9"/>
              <p:cNvSpPr/>
              <p:nvPr/>
            </p:nvSpPr>
            <p:spPr>
              <a:xfrm>
                <a:off x="2108951" y="841941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29"/>
              <p:cNvSpPr/>
              <p:nvPr/>
            </p:nvSpPr>
            <p:spPr>
              <a:xfrm>
                <a:off x="2054365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29"/>
              <p:cNvSpPr/>
              <p:nvPr/>
            </p:nvSpPr>
            <p:spPr>
              <a:xfrm>
                <a:off x="2545498" y="787355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29"/>
              <p:cNvSpPr/>
              <p:nvPr/>
            </p:nvSpPr>
            <p:spPr>
              <a:xfrm>
                <a:off x="2490948" y="7873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29"/>
              <p:cNvSpPr/>
              <p:nvPr/>
            </p:nvSpPr>
            <p:spPr>
              <a:xfrm>
                <a:off x="2436362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29"/>
              <p:cNvSpPr/>
              <p:nvPr/>
            </p:nvSpPr>
            <p:spPr>
              <a:xfrm>
                <a:off x="2381775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29"/>
              <p:cNvSpPr/>
              <p:nvPr/>
            </p:nvSpPr>
            <p:spPr>
              <a:xfrm>
                <a:off x="2327243" y="787355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29"/>
              <p:cNvSpPr/>
              <p:nvPr/>
            </p:nvSpPr>
            <p:spPr>
              <a:xfrm>
                <a:off x="2272656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29"/>
              <p:cNvSpPr/>
              <p:nvPr/>
            </p:nvSpPr>
            <p:spPr>
              <a:xfrm>
                <a:off x="2218070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29"/>
              <p:cNvSpPr/>
              <p:nvPr/>
            </p:nvSpPr>
            <p:spPr>
              <a:xfrm>
                <a:off x="2163519" y="7873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29"/>
              <p:cNvSpPr/>
              <p:nvPr/>
            </p:nvSpPr>
            <p:spPr>
              <a:xfrm>
                <a:off x="2108951" y="787355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29"/>
              <p:cNvSpPr/>
              <p:nvPr/>
            </p:nvSpPr>
            <p:spPr>
              <a:xfrm>
                <a:off x="2545498" y="732804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29"/>
              <p:cNvSpPr/>
              <p:nvPr/>
            </p:nvSpPr>
            <p:spPr>
              <a:xfrm>
                <a:off x="2490948" y="73280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29"/>
              <p:cNvSpPr/>
              <p:nvPr/>
            </p:nvSpPr>
            <p:spPr>
              <a:xfrm>
                <a:off x="2163519" y="73280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29"/>
              <p:cNvSpPr/>
              <p:nvPr/>
            </p:nvSpPr>
            <p:spPr>
              <a:xfrm>
                <a:off x="2108951" y="732804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29"/>
              <p:cNvSpPr/>
              <p:nvPr/>
            </p:nvSpPr>
            <p:spPr>
              <a:xfrm>
                <a:off x="2545498" y="678236"/>
                <a:ext cx="54587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29"/>
              <p:cNvSpPr/>
              <p:nvPr/>
            </p:nvSpPr>
            <p:spPr>
              <a:xfrm>
                <a:off x="2436362" y="678236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29"/>
              <p:cNvSpPr/>
              <p:nvPr/>
            </p:nvSpPr>
            <p:spPr>
              <a:xfrm>
                <a:off x="2218070" y="678236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29"/>
              <p:cNvSpPr/>
              <p:nvPr/>
            </p:nvSpPr>
            <p:spPr>
              <a:xfrm>
                <a:off x="2108951" y="678236"/>
                <a:ext cx="54587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37" name="Google Shape;2337;p29"/>
          <p:cNvSpPr/>
          <p:nvPr/>
        </p:nvSpPr>
        <p:spPr>
          <a:xfrm>
            <a:off x="5611050" y="392047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0" name="Google Shape;2340;p29"/>
          <p:cNvSpPr/>
          <p:nvPr/>
        </p:nvSpPr>
        <p:spPr>
          <a:xfrm>
            <a:off x="2420275" y="120500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1" name="Google Shape;2341;p29"/>
          <p:cNvSpPr/>
          <p:nvPr/>
        </p:nvSpPr>
        <p:spPr>
          <a:xfrm>
            <a:off x="6334500" y="53125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2" name="Google Shape;2342;p29"/>
          <p:cNvGrpSpPr/>
          <p:nvPr/>
        </p:nvGrpSpPr>
        <p:grpSpPr>
          <a:xfrm>
            <a:off x="7514616" y="302692"/>
            <a:ext cx="178225" cy="178225"/>
            <a:chOff x="6772475" y="3811500"/>
            <a:chExt cx="178225" cy="178225"/>
          </a:xfrm>
        </p:grpSpPr>
        <p:sp>
          <p:nvSpPr>
            <p:cNvPr id="2343" name="Google Shape;2343;p29"/>
            <p:cNvSpPr/>
            <p:nvPr/>
          </p:nvSpPr>
          <p:spPr>
            <a:xfrm>
              <a:off x="6832175" y="3871200"/>
              <a:ext cx="58800" cy="58800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9"/>
            <p:cNvSpPr/>
            <p:nvPr/>
          </p:nvSpPr>
          <p:spPr>
            <a:xfrm>
              <a:off x="6832175" y="3811500"/>
              <a:ext cx="58800" cy="59725"/>
            </a:xfrm>
            <a:custGeom>
              <a:avLst/>
              <a:gdLst/>
              <a:ahLst/>
              <a:cxnLst/>
              <a:rect l="l" t="t" r="r" b="b"/>
              <a:pathLst>
                <a:path w="2352" h="2389" extrusionOk="0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9"/>
            <p:cNvSpPr/>
            <p:nvPr/>
          </p:nvSpPr>
          <p:spPr>
            <a:xfrm>
              <a:off x="6772475" y="3871200"/>
              <a:ext cx="59725" cy="58800"/>
            </a:xfrm>
            <a:custGeom>
              <a:avLst/>
              <a:gdLst/>
              <a:ahLst/>
              <a:cxnLst/>
              <a:rect l="l" t="t" r="r" b="b"/>
              <a:pathLst>
                <a:path w="2389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9"/>
            <p:cNvSpPr/>
            <p:nvPr/>
          </p:nvSpPr>
          <p:spPr>
            <a:xfrm>
              <a:off x="6890950" y="3871200"/>
              <a:ext cx="59750" cy="58800"/>
            </a:xfrm>
            <a:custGeom>
              <a:avLst/>
              <a:gdLst/>
              <a:ahLst/>
              <a:cxnLst/>
              <a:rect l="l" t="t" r="r" b="b"/>
              <a:pathLst>
                <a:path w="2390" h="2352" extrusionOk="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9"/>
            <p:cNvSpPr/>
            <p:nvPr/>
          </p:nvSpPr>
          <p:spPr>
            <a:xfrm>
              <a:off x="6832175" y="3929975"/>
              <a:ext cx="58800" cy="59750"/>
            </a:xfrm>
            <a:custGeom>
              <a:avLst/>
              <a:gdLst/>
              <a:ahLst/>
              <a:cxnLst/>
              <a:rect l="l" t="t" r="r" b="b"/>
              <a:pathLst>
                <a:path w="2352" h="2390" extrusionOk="0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8" name="Google Shape;2348;p29"/>
          <p:cNvSpPr/>
          <p:nvPr/>
        </p:nvSpPr>
        <p:spPr>
          <a:xfrm>
            <a:off x="6155404" y="4780117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9" name="Google Shape;2349;p29"/>
          <p:cNvSpPr/>
          <p:nvPr/>
        </p:nvSpPr>
        <p:spPr>
          <a:xfrm>
            <a:off x="1077825" y="425635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F000F75-B72F-419B-9F9B-950F5046F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7" y="2071042"/>
            <a:ext cx="1217178" cy="130692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5667223-49FB-4121-8660-0F8B9223CC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13" t="29828" r="23646" b="30553"/>
          <a:stretch/>
        </p:blipFill>
        <p:spPr>
          <a:xfrm>
            <a:off x="163294" y="4450729"/>
            <a:ext cx="694660" cy="5947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B6635A1-75F7-4A49-BFD1-14F480CFB7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752" t="24501" r="12827" b="25786"/>
          <a:stretch/>
        </p:blipFill>
        <p:spPr>
          <a:xfrm>
            <a:off x="853801" y="4448699"/>
            <a:ext cx="1073935" cy="594789"/>
          </a:xfrm>
          <a:prstGeom prst="rect">
            <a:avLst/>
          </a:prstGeom>
        </p:spPr>
      </p:pic>
      <p:pic>
        <p:nvPicPr>
          <p:cNvPr id="1030" name="Imagem 3">
            <a:extLst>
              <a:ext uri="{FF2B5EF4-FFF2-40B4-BE49-F238E27FC236}">
                <a16:creationId xmlns:a16="http://schemas.microsoft.com/office/drawing/2014/main" id="{30B0076C-E430-47AE-AFB3-93D0DC44B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4" t="14436" r="20486" b="33099"/>
          <a:stretch>
            <a:fillRect/>
          </a:stretch>
        </p:blipFill>
        <p:spPr bwMode="auto">
          <a:xfrm>
            <a:off x="5822967" y="4102121"/>
            <a:ext cx="922338" cy="88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Imagem 4">
            <a:extLst>
              <a:ext uri="{FF2B5EF4-FFF2-40B4-BE49-F238E27FC236}">
                <a16:creationId xmlns:a16="http://schemas.microsoft.com/office/drawing/2014/main" id="{F622C244-F6F8-4124-98BC-792DE887A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3" t="15874" r="29347" b="16965"/>
          <a:stretch>
            <a:fillRect/>
          </a:stretch>
        </p:blipFill>
        <p:spPr bwMode="auto">
          <a:xfrm>
            <a:off x="5323741" y="4101328"/>
            <a:ext cx="495300" cy="89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Imagem 6">
            <a:extLst>
              <a:ext uri="{FF2B5EF4-FFF2-40B4-BE49-F238E27FC236}">
                <a16:creationId xmlns:a16="http://schemas.microsoft.com/office/drawing/2014/main" id="{FF9BA52C-CA1D-4140-B1A7-4F1CD3C4C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7" t="13901" r="32228" b="13901"/>
          <a:stretch>
            <a:fillRect/>
          </a:stretch>
        </p:blipFill>
        <p:spPr bwMode="auto">
          <a:xfrm>
            <a:off x="6745305" y="4099237"/>
            <a:ext cx="495300" cy="89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Imagem 5">
            <a:extLst>
              <a:ext uri="{FF2B5EF4-FFF2-40B4-BE49-F238E27FC236}">
                <a16:creationId xmlns:a16="http://schemas.microsoft.com/office/drawing/2014/main" id="{652368F7-5C41-41AF-996D-83339FFD5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5" t="14693" r="23671" b="17062"/>
          <a:stretch>
            <a:fillRect/>
          </a:stretch>
        </p:blipFill>
        <p:spPr bwMode="auto">
          <a:xfrm>
            <a:off x="8288924" y="4094979"/>
            <a:ext cx="708025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Imagem 7">
            <a:extLst>
              <a:ext uri="{FF2B5EF4-FFF2-40B4-BE49-F238E27FC236}">
                <a16:creationId xmlns:a16="http://schemas.microsoft.com/office/drawing/2014/main" id="{4455C507-163E-44E1-B2F8-111062D41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8" t="16466" r="27161" b="19276"/>
          <a:stretch>
            <a:fillRect/>
          </a:stretch>
        </p:blipFill>
        <p:spPr bwMode="auto">
          <a:xfrm>
            <a:off x="7224508" y="4098992"/>
            <a:ext cx="555625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m 8">
            <a:extLst>
              <a:ext uri="{FF2B5EF4-FFF2-40B4-BE49-F238E27FC236}">
                <a16:creationId xmlns:a16="http://schemas.microsoft.com/office/drawing/2014/main" id="{70CD2DE2-B068-4FF1-AC8E-0560CC3CB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1" t="29631" r="31818" b="13168"/>
          <a:stretch>
            <a:fillRect/>
          </a:stretch>
        </p:blipFill>
        <p:spPr bwMode="auto">
          <a:xfrm>
            <a:off x="7746220" y="4094978"/>
            <a:ext cx="555625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7">
            <a:extLst>
              <a:ext uri="{FF2B5EF4-FFF2-40B4-BE49-F238E27FC236}">
                <a16:creationId xmlns:a16="http://schemas.microsoft.com/office/drawing/2014/main" id="{D06A8F8B-D0E8-435F-B3C9-A50FB3DA0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E8409223-D30E-42CA-9788-088D72E9C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82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87" name="Google Shape;2091;p29">
            <a:extLst>
              <a:ext uri="{FF2B5EF4-FFF2-40B4-BE49-F238E27FC236}">
                <a16:creationId xmlns:a16="http://schemas.microsoft.com/office/drawing/2014/main" id="{8FFDC3A8-0D08-4689-A5E7-610455B25B1F}"/>
              </a:ext>
            </a:extLst>
          </p:cNvPr>
          <p:cNvSpPr txBox="1">
            <a:spLocks/>
          </p:cNvSpPr>
          <p:nvPr/>
        </p:nvSpPr>
        <p:spPr>
          <a:xfrm>
            <a:off x="6061627" y="251205"/>
            <a:ext cx="2197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200" b="0" i="1" u="none" strike="noStrike" cap="none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pt-BR" dirty="0"/>
              <a:t>O Chefe</a:t>
            </a:r>
          </a:p>
        </p:txBody>
      </p:sp>
      <p:sp>
        <p:nvSpPr>
          <p:cNvPr id="288" name="Google Shape;2093;p29">
            <a:extLst>
              <a:ext uri="{FF2B5EF4-FFF2-40B4-BE49-F238E27FC236}">
                <a16:creationId xmlns:a16="http://schemas.microsoft.com/office/drawing/2014/main" id="{DD2BCEF0-85C9-4D37-B283-CB5B0E5CC95B}"/>
              </a:ext>
            </a:extLst>
          </p:cNvPr>
          <p:cNvSpPr txBox="1">
            <a:spLocks/>
          </p:cNvSpPr>
          <p:nvPr/>
        </p:nvSpPr>
        <p:spPr>
          <a:xfrm>
            <a:off x="6054266" y="623424"/>
            <a:ext cx="2197200" cy="14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100" b="0" i="0" u="none" strike="noStrike" cap="none">
                <a:solidFill>
                  <a:schemeClr val="accent6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/>
            <a:r>
              <a:rPr lang="pt-BR" dirty="0"/>
              <a:t>Ele tá sempre de olho no player, te cumprimenta no começo do expediente, informa das suas tarefas e mecânicas do jogo e te demite se você falha</a:t>
            </a:r>
          </a:p>
          <a:p>
            <a:pPr marL="0" indent="0"/>
            <a:endParaRPr lang="pt-BR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BBFD506-6640-4AF7-AC56-471D88D01E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35085" y="1938142"/>
            <a:ext cx="1111135" cy="111113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CD8BE706-5965-4A0F-AACA-B333DC98C7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68121" y="1536375"/>
            <a:ext cx="1411528" cy="1160947"/>
          </a:xfrm>
          <a:prstGeom prst="rect">
            <a:avLst/>
          </a:prstGeom>
        </p:spPr>
      </p:pic>
      <p:sp>
        <p:nvSpPr>
          <p:cNvPr id="293" name="Google Shape;2091;p29">
            <a:extLst>
              <a:ext uri="{FF2B5EF4-FFF2-40B4-BE49-F238E27FC236}">
                <a16:creationId xmlns:a16="http://schemas.microsoft.com/office/drawing/2014/main" id="{5EF00192-9867-439C-B368-4C4602684E81}"/>
              </a:ext>
            </a:extLst>
          </p:cNvPr>
          <p:cNvSpPr txBox="1">
            <a:spLocks/>
          </p:cNvSpPr>
          <p:nvPr/>
        </p:nvSpPr>
        <p:spPr>
          <a:xfrm>
            <a:off x="2420275" y="1121229"/>
            <a:ext cx="270722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200" b="0" i="1" u="none" strike="noStrike" cap="none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pt-BR" dirty="0"/>
              <a:t>Vendedor de cachorro quente</a:t>
            </a:r>
          </a:p>
        </p:txBody>
      </p:sp>
      <p:sp>
        <p:nvSpPr>
          <p:cNvPr id="294" name="Google Shape;2093;p29">
            <a:extLst>
              <a:ext uri="{FF2B5EF4-FFF2-40B4-BE49-F238E27FC236}">
                <a16:creationId xmlns:a16="http://schemas.microsoft.com/office/drawing/2014/main" id="{E577318B-0141-4411-9C89-617E072B4199}"/>
              </a:ext>
            </a:extLst>
          </p:cNvPr>
          <p:cNvSpPr txBox="1">
            <a:spLocks/>
          </p:cNvSpPr>
          <p:nvPr/>
        </p:nvSpPr>
        <p:spPr>
          <a:xfrm>
            <a:off x="2687939" y="2697322"/>
            <a:ext cx="2197200" cy="14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100" b="0" i="0" u="none" strike="noStrike" cap="none">
                <a:solidFill>
                  <a:schemeClr val="accent6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/>
            <a:r>
              <a:rPr lang="pt-BR" dirty="0"/>
              <a:t>O maior apoiador do nosso protagonista, disposto a ajudar o gari no seu expediente pra que ele mantenha a praça limpa, assim mais pessoas poderem frequentar sua barraca</a:t>
            </a:r>
          </a:p>
          <a:p>
            <a:pPr marL="0" indent="0"/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29"/>
          <p:cNvSpPr txBox="1">
            <a:spLocks noGrp="1"/>
          </p:cNvSpPr>
          <p:nvPr>
            <p:ph type="title"/>
          </p:nvPr>
        </p:nvSpPr>
        <p:spPr>
          <a:xfrm>
            <a:off x="285884" y="1533578"/>
            <a:ext cx="2652613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Varrer o lixo do chão</a:t>
            </a:r>
            <a:endParaRPr dirty="0"/>
          </a:p>
        </p:txBody>
      </p:sp>
      <p:sp>
        <p:nvSpPr>
          <p:cNvPr id="2093" name="Google Shape;2093;p29"/>
          <p:cNvSpPr txBox="1">
            <a:spLocks noGrp="1"/>
          </p:cNvSpPr>
          <p:nvPr>
            <p:ph type="subTitle" idx="1"/>
          </p:nvPr>
        </p:nvSpPr>
        <p:spPr>
          <a:xfrm>
            <a:off x="460871" y="1922000"/>
            <a:ext cx="2197200" cy="14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As pessoas vão jogar itens de lixo no chão, você pode varrer eles até junta-los numa sacola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0" name="Google Shape;2100;p29"/>
          <p:cNvSpPr txBox="1">
            <a:spLocks noGrp="1"/>
          </p:cNvSpPr>
          <p:nvPr>
            <p:ph type="title" idx="9"/>
          </p:nvPr>
        </p:nvSpPr>
        <p:spPr>
          <a:xfrm>
            <a:off x="910430" y="118935"/>
            <a:ext cx="77040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Mecânicas</a:t>
            </a:r>
            <a:endParaRPr sz="3600" dirty="0"/>
          </a:p>
        </p:txBody>
      </p:sp>
      <p:grpSp>
        <p:nvGrpSpPr>
          <p:cNvPr id="2103" name="Google Shape;2103;p29"/>
          <p:cNvGrpSpPr/>
          <p:nvPr/>
        </p:nvGrpSpPr>
        <p:grpSpPr>
          <a:xfrm>
            <a:off x="204871" y="340382"/>
            <a:ext cx="491152" cy="491152"/>
            <a:chOff x="2745535" y="4075586"/>
            <a:chExt cx="491152" cy="491152"/>
          </a:xfrm>
        </p:grpSpPr>
        <p:grpSp>
          <p:nvGrpSpPr>
            <p:cNvPr id="2104" name="Google Shape;2104;p29"/>
            <p:cNvGrpSpPr/>
            <p:nvPr/>
          </p:nvGrpSpPr>
          <p:grpSpPr>
            <a:xfrm>
              <a:off x="2745535" y="4075586"/>
              <a:ext cx="491152" cy="491152"/>
              <a:chOff x="1037610" y="705511"/>
              <a:chExt cx="491152" cy="491152"/>
            </a:xfrm>
          </p:grpSpPr>
          <p:sp>
            <p:nvSpPr>
              <p:cNvPr id="2105" name="Google Shape;2105;p29"/>
              <p:cNvSpPr/>
              <p:nvPr/>
            </p:nvSpPr>
            <p:spPr>
              <a:xfrm>
                <a:off x="1365038" y="114205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29"/>
              <p:cNvSpPr/>
              <p:nvPr/>
            </p:nvSpPr>
            <p:spPr>
              <a:xfrm>
                <a:off x="1146746" y="114205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29"/>
              <p:cNvSpPr/>
              <p:nvPr/>
            </p:nvSpPr>
            <p:spPr>
              <a:xfrm>
                <a:off x="1310452" y="1087490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29"/>
              <p:cNvSpPr/>
              <p:nvPr/>
            </p:nvSpPr>
            <p:spPr>
              <a:xfrm>
                <a:off x="1201333" y="1087490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29"/>
              <p:cNvSpPr/>
              <p:nvPr/>
            </p:nvSpPr>
            <p:spPr>
              <a:xfrm>
                <a:off x="1365038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29"/>
              <p:cNvSpPr/>
              <p:nvPr/>
            </p:nvSpPr>
            <p:spPr>
              <a:xfrm>
                <a:off x="1310452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29"/>
              <p:cNvSpPr/>
              <p:nvPr/>
            </p:nvSpPr>
            <p:spPr>
              <a:xfrm>
                <a:off x="1255865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29"/>
              <p:cNvSpPr/>
              <p:nvPr/>
            </p:nvSpPr>
            <p:spPr>
              <a:xfrm>
                <a:off x="1201333" y="1032940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29"/>
              <p:cNvSpPr/>
              <p:nvPr/>
            </p:nvSpPr>
            <p:spPr>
              <a:xfrm>
                <a:off x="1146746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29"/>
              <p:cNvSpPr/>
              <p:nvPr/>
            </p:nvSpPr>
            <p:spPr>
              <a:xfrm>
                <a:off x="1365038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29"/>
              <p:cNvSpPr/>
              <p:nvPr/>
            </p:nvSpPr>
            <p:spPr>
              <a:xfrm>
                <a:off x="1310452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29"/>
              <p:cNvSpPr/>
              <p:nvPr/>
            </p:nvSpPr>
            <p:spPr>
              <a:xfrm>
                <a:off x="1201333" y="978353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29"/>
              <p:cNvSpPr/>
              <p:nvPr/>
            </p:nvSpPr>
            <p:spPr>
              <a:xfrm>
                <a:off x="1146746" y="9783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29"/>
              <p:cNvSpPr/>
              <p:nvPr/>
            </p:nvSpPr>
            <p:spPr>
              <a:xfrm>
                <a:off x="1419589" y="923767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29"/>
              <p:cNvSpPr/>
              <p:nvPr/>
            </p:nvSpPr>
            <p:spPr>
              <a:xfrm>
                <a:off x="1365038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29"/>
              <p:cNvSpPr/>
              <p:nvPr/>
            </p:nvSpPr>
            <p:spPr>
              <a:xfrm>
                <a:off x="1310452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29"/>
              <p:cNvSpPr/>
              <p:nvPr/>
            </p:nvSpPr>
            <p:spPr>
              <a:xfrm>
                <a:off x="1255865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29"/>
              <p:cNvSpPr/>
              <p:nvPr/>
            </p:nvSpPr>
            <p:spPr>
              <a:xfrm>
                <a:off x="1201333" y="923767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29"/>
              <p:cNvSpPr/>
              <p:nvPr/>
            </p:nvSpPr>
            <p:spPr>
              <a:xfrm>
                <a:off x="1146746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29"/>
              <p:cNvSpPr/>
              <p:nvPr/>
            </p:nvSpPr>
            <p:spPr>
              <a:xfrm>
                <a:off x="1092160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29"/>
              <p:cNvSpPr/>
              <p:nvPr/>
            </p:nvSpPr>
            <p:spPr>
              <a:xfrm>
                <a:off x="1474157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29"/>
              <p:cNvSpPr/>
              <p:nvPr/>
            </p:nvSpPr>
            <p:spPr>
              <a:xfrm>
                <a:off x="1419589" y="869234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29"/>
              <p:cNvSpPr/>
              <p:nvPr/>
            </p:nvSpPr>
            <p:spPr>
              <a:xfrm>
                <a:off x="1365038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29"/>
              <p:cNvSpPr/>
              <p:nvPr/>
            </p:nvSpPr>
            <p:spPr>
              <a:xfrm>
                <a:off x="1255865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29"/>
              <p:cNvSpPr/>
              <p:nvPr/>
            </p:nvSpPr>
            <p:spPr>
              <a:xfrm>
                <a:off x="1146746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29"/>
              <p:cNvSpPr/>
              <p:nvPr/>
            </p:nvSpPr>
            <p:spPr>
              <a:xfrm>
                <a:off x="1092160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29"/>
              <p:cNvSpPr/>
              <p:nvPr/>
            </p:nvSpPr>
            <p:spPr>
              <a:xfrm>
                <a:off x="1037610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29"/>
              <p:cNvSpPr/>
              <p:nvPr/>
            </p:nvSpPr>
            <p:spPr>
              <a:xfrm>
                <a:off x="1474157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29"/>
              <p:cNvSpPr/>
              <p:nvPr/>
            </p:nvSpPr>
            <p:spPr>
              <a:xfrm>
                <a:off x="1365038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29"/>
              <p:cNvSpPr/>
              <p:nvPr/>
            </p:nvSpPr>
            <p:spPr>
              <a:xfrm>
                <a:off x="1310452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29"/>
              <p:cNvSpPr/>
              <p:nvPr/>
            </p:nvSpPr>
            <p:spPr>
              <a:xfrm>
                <a:off x="1255865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29"/>
              <p:cNvSpPr/>
              <p:nvPr/>
            </p:nvSpPr>
            <p:spPr>
              <a:xfrm>
                <a:off x="1201333" y="814648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29"/>
              <p:cNvSpPr/>
              <p:nvPr/>
            </p:nvSpPr>
            <p:spPr>
              <a:xfrm>
                <a:off x="1146746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29"/>
              <p:cNvSpPr/>
              <p:nvPr/>
            </p:nvSpPr>
            <p:spPr>
              <a:xfrm>
                <a:off x="1037610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29"/>
              <p:cNvSpPr/>
              <p:nvPr/>
            </p:nvSpPr>
            <p:spPr>
              <a:xfrm>
                <a:off x="1310452" y="7600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29"/>
              <p:cNvSpPr/>
              <p:nvPr/>
            </p:nvSpPr>
            <p:spPr>
              <a:xfrm>
                <a:off x="1201333" y="76006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29"/>
              <p:cNvSpPr/>
              <p:nvPr/>
            </p:nvSpPr>
            <p:spPr>
              <a:xfrm>
                <a:off x="1365038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29"/>
              <p:cNvSpPr/>
              <p:nvPr/>
            </p:nvSpPr>
            <p:spPr>
              <a:xfrm>
                <a:off x="1310452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29"/>
              <p:cNvSpPr/>
              <p:nvPr/>
            </p:nvSpPr>
            <p:spPr>
              <a:xfrm>
                <a:off x="1201333" y="705511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29"/>
              <p:cNvSpPr/>
              <p:nvPr/>
            </p:nvSpPr>
            <p:spPr>
              <a:xfrm>
                <a:off x="1146746" y="70551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20" y="3019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45" name="Google Shape;2145;p29"/>
            <p:cNvSpPr/>
            <p:nvPr/>
          </p:nvSpPr>
          <p:spPr>
            <a:xfrm>
              <a:off x="2896800" y="4223150"/>
              <a:ext cx="185700" cy="20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6" name="Google Shape;2146;p29"/>
            <p:cNvGrpSpPr/>
            <p:nvPr/>
          </p:nvGrpSpPr>
          <p:grpSpPr>
            <a:xfrm>
              <a:off x="2745535" y="4075586"/>
              <a:ext cx="491152" cy="491152"/>
              <a:chOff x="1037610" y="705511"/>
              <a:chExt cx="491152" cy="491152"/>
            </a:xfrm>
          </p:grpSpPr>
          <p:sp>
            <p:nvSpPr>
              <p:cNvPr id="2147" name="Google Shape;2147;p29"/>
              <p:cNvSpPr/>
              <p:nvPr/>
            </p:nvSpPr>
            <p:spPr>
              <a:xfrm>
                <a:off x="1365038" y="114205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29"/>
              <p:cNvSpPr/>
              <p:nvPr/>
            </p:nvSpPr>
            <p:spPr>
              <a:xfrm>
                <a:off x="1146746" y="114205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29"/>
              <p:cNvSpPr/>
              <p:nvPr/>
            </p:nvSpPr>
            <p:spPr>
              <a:xfrm>
                <a:off x="1310452" y="1087490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50" name="Google Shape;2150;p29"/>
              <p:cNvSpPr/>
              <p:nvPr/>
            </p:nvSpPr>
            <p:spPr>
              <a:xfrm>
                <a:off x="1201333" y="1087490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29"/>
              <p:cNvSpPr/>
              <p:nvPr/>
            </p:nvSpPr>
            <p:spPr>
              <a:xfrm>
                <a:off x="1365038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29"/>
              <p:cNvSpPr/>
              <p:nvPr/>
            </p:nvSpPr>
            <p:spPr>
              <a:xfrm>
                <a:off x="1310452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29"/>
              <p:cNvSpPr/>
              <p:nvPr/>
            </p:nvSpPr>
            <p:spPr>
              <a:xfrm>
                <a:off x="1255865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29"/>
              <p:cNvSpPr/>
              <p:nvPr/>
            </p:nvSpPr>
            <p:spPr>
              <a:xfrm>
                <a:off x="1201333" y="1032940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29"/>
              <p:cNvSpPr/>
              <p:nvPr/>
            </p:nvSpPr>
            <p:spPr>
              <a:xfrm>
                <a:off x="1146746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29"/>
              <p:cNvSpPr/>
              <p:nvPr/>
            </p:nvSpPr>
            <p:spPr>
              <a:xfrm>
                <a:off x="1365038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29"/>
              <p:cNvSpPr/>
              <p:nvPr/>
            </p:nvSpPr>
            <p:spPr>
              <a:xfrm>
                <a:off x="1310452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29"/>
              <p:cNvSpPr/>
              <p:nvPr/>
            </p:nvSpPr>
            <p:spPr>
              <a:xfrm>
                <a:off x="1201333" y="978353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29"/>
              <p:cNvSpPr/>
              <p:nvPr/>
            </p:nvSpPr>
            <p:spPr>
              <a:xfrm>
                <a:off x="1146746" y="9783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29"/>
              <p:cNvSpPr/>
              <p:nvPr/>
            </p:nvSpPr>
            <p:spPr>
              <a:xfrm>
                <a:off x="1419589" y="923767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29"/>
              <p:cNvSpPr/>
              <p:nvPr/>
            </p:nvSpPr>
            <p:spPr>
              <a:xfrm>
                <a:off x="1365038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29"/>
              <p:cNvSpPr/>
              <p:nvPr/>
            </p:nvSpPr>
            <p:spPr>
              <a:xfrm>
                <a:off x="1310452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29"/>
              <p:cNvSpPr/>
              <p:nvPr/>
            </p:nvSpPr>
            <p:spPr>
              <a:xfrm>
                <a:off x="1255865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29"/>
              <p:cNvSpPr/>
              <p:nvPr/>
            </p:nvSpPr>
            <p:spPr>
              <a:xfrm>
                <a:off x="1201333" y="923767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29"/>
              <p:cNvSpPr/>
              <p:nvPr/>
            </p:nvSpPr>
            <p:spPr>
              <a:xfrm>
                <a:off x="1146746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29"/>
              <p:cNvSpPr/>
              <p:nvPr/>
            </p:nvSpPr>
            <p:spPr>
              <a:xfrm>
                <a:off x="1092160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29"/>
              <p:cNvSpPr/>
              <p:nvPr/>
            </p:nvSpPr>
            <p:spPr>
              <a:xfrm>
                <a:off x="1474157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29"/>
              <p:cNvSpPr/>
              <p:nvPr/>
            </p:nvSpPr>
            <p:spPr>
              <a:xfrm>
                <a:off x="1419589" y="869234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29"/>
              <p:cNvSpPr/>
              <p:nvPr/>
            </p:nvSpPr>
            <p:spPr>
              <a:xfrm>
                <a:off x="1365038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29"/>
              <p:cNvSpPr/>
              <p:nvPr/>
            </p:nvSpPr>
            <p:spPr>
              <a:xfrm>
                <a:off x="1255865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29"/>
              <p:cNvSpPr/>
              <p:nvPr/>
            </p:nvSpPr>
            <p:spPr>
              <a:xfrm>
                <a:off x="1146746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29"/>
              <p:cNvSpPr/>
              <p:nvPr/>
            </p:nvSpPr>
            <p:spPr>
              <a:xfrm>
                <a:off x="1092160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29"/>
              <p:cNvSpPr/>
              <p:nvPr/>
            </p:nvSpPr>
            <p:spPr>
              <a:xfrm>
                <a:off x="1037610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29"/>
              <p:cNvSpPr/>
              <p:nvPr/>
            </p:nvSpPr>
            <p:spPr>
              <a:xfrm>
                <a:off x="1474157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29"/>
              <p:cNvSpPr/>
              <p:nvPr/>
            </p:nvSpPr>
            <p:spPr>
              <a:xfrm>
                <a:off x="1365038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9"/>
              <p:cNvSpPr/>
              <p:nvPr/>
            </p:nvSpPr>
            <p:spPr>
              <a:xfrm>
                <a:off x="1310452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9"/>
              <p:cNvSpPr/>
              <p:nvPr/>
            </p:nvSpPr>
            <p:spPr>
              <a:xfrm>
                <a:off x="1255865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9"/>
              <p:cNvSpPr/>
              <p:nvPr/>
            </p:nvSpPr>
            <p:spPr>
              <a:xfrm>
                <a:off x="1201333" y="814648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9"/>
              <p:cNvSpPr/>
              <p:nvPr/>
            </p:nvSpPr>
            <p:spPr>
              <a:xfrm>
                <a:off x="1146746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9"/>
              <p:cNvSpPr/>
              <p:nvPr/>
            </p:nvSpPr>
            <p:spPr>
              <a:xfrm>
                <a:off x="1037610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9"/>
              <p:cNvSpPr/>
              <p:nvPr/>
            </p:nvSpPr>
            <p:spPr>
              <a:xfrm>
                <a:off x="1310452" y="7600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9"/>
              <p:cNvSpPr/>
              <p:nvPr/>
            </p:nvSpPr>
            <p:spPr>
              <a:xfrm>
                <a:off x="1201333" y="76006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29"/>
              <p:cNvSpPr/>
              <p:nvPr/>
            </p:nvSpPr>
            <p:spPr>
              <a:xfrm>
                <a:off x="1365038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29"/>
              <p:cNvSpPr/>
              <p:nvPr/>
            </p:nvSpPr>
            <p:spPr>
              <a:xfrm>
                <a:off x="1310452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29"/>
              <p:cNvSpPr/>
              <p:nvPr/>
            </p:nvSpPr>
            <p:spPr>
              <a:xfrm>
                <a:off x="1201333" y="705511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29"/>
              <p:cNvSpPr/>
              <p:nvPr/>
            </p:nvSpPr>
            <p:spPr>
              <a:xfrm>
                <a:off x="1146746" y="70551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20" y="3019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87" name="Google Shape;2187;p29"/>
          <p:cNvGrpSpPr/>
          <p:nvPr/>
        </p:nvGrpSpPr>
        <p:grpSpPr>
          <a:xfrm>
            <a:off x="8093265" y="238562"/>
            <a:ext cx="818581" cy="545721"/>
            <a:chOff x="7722528" y="732786"/>
            <a:chExt cx="818581" cy="545721"/>
          </a:xfrm>
        </p:grpSpPr>
        <p:grpSp>
          <p:nvGrpSpPr>
            <p:cNvPr id="2188" name="Google Shape;2188;p29"/>
            <p:cNvGrpSpPr/>
            <p:nvPr/>
          </p:nvGrpSpPr>
          <p:grpSpPr>
            <a:xfrm>
              <a:off x="7722528" y="732786"/>
              <a:ext cx="818581" cy="545720"/>
              <a:chOff x="1945228" y="678236"/>
              <a:chExt cx="818581" cy="545720"/>
            </a:xfrm>
          </p:grpSpPr>
          <p:sp>
            <p:nvSpPr>
              <p:cNvPr id="2189" name="Google Shape;2189;p29"/>
              <p:cNvSpPr/>
              <p:nvPr/>
            </p:nvSpPr>
            <p:spPr>
              <a:xfrm>
                <a:off x="2545498" y="1169352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9"/>
              <p:cNvSpPr/>
              <p:nvPr/>
            </p:nvSpPr>
            <p:spPr>
              <a:xfrm>
                <a:off x="2108951" y="1169352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9"/>
              <p:cNvSpPr/>
              <p:nvPr/>
            </p:nvSpPr>
            <p:spPr>
              <a:xfrm>
                <a:off x="2600067" y="111478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9"/>
              <p:cNvSpPr/>
              <p:nvPr/>
            </p:nvSpPr>
            <p:spPr>
              <a:xfrm>
                <a:off x="2054365" y="111478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9"/>
              <p:cNvSpPr/>
              <p:nvPr/>
            </p:nvSpPr>
            <p:spPr>
              <a:xfrm>
                <a:off x="2600067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29"/>
              <p:cNvSpPr/>
              <p:nvPr/>
            </p:nvSpPr>
            <p:spPr>
              <a:xfrm>
                <a:off x="2545498" y="1060233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29"/>
              <p:cNvSpPr/>
              <p:nvPr/>
            </p:nvSpPr>
            <p:spPr>
              <a:xfrm>
                <a:off x="2490948" y="106023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29"/>
              <p:cNvSpPr/>
              <p:nvPr/>
            </p:nvSpPr>
            <p:spPr>
              <a:xfrm>
                <a:off x="2436362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29"/>
              <p:cNvSpPr/>
              <p:nvPr/>
            </p:nvSpPr>
            <p:spPr>
              <a:xfrm>
                <a:off x="2381775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29"/>
              <p:cNvSpPr/>
              <p:nvPr/>
            </p:nvSpPr>
            <p:spPr>
              <a:xfrm>
                <a:off x="2327243" y="1060233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29"/>
              <p:cNvSpPr/>
              <p:nvPr/>
            </p:nvSpPr>
            <p:spPr>
              <a:xfrm>
                <a:off x="2272656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29"/>
              <p:cNvSpPr/>
              <p:nvPr/>
            </p:nvSpPr>
            <p:spPr>
              <a:xfrm>
                <a:off x="2218070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29"/>
              <p:cNvSpPr/>
              <p:nvPr/>
            </p:nvSpPr>
            <p:spPr>
              <a:xfrm>
                <a:off x="2163519" y="106023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29"/>
              <p:cNvSpPr/>
              <p:nvPr/>
            </p:nvSpPr>
            <p:spPr>
              <a:xfrm>
                <a:off x="2108951" y="1060233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29"/>
              <p:cNvSpPr/>
              <p:nvPr/>
            </p:nvSpPr>
            <p:spPr>
              <a:xfrm>
                <a:off x="2054365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29"/>
              <p:cNvSpPr/>
              <p:nvPr/>
            </p:nvSpPr>
            <p:spPr>
              <a:xfrm>
                <a:off x="2600067" y="100564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29"/>
              <p:cNvSpPr/>
              <p:nvPr/>
            </p:nvSpPr>
            <p:spPr>
              <a:xfrm>
                <a:off x="2545498" y="1005646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29"/>
              <p:cNvSpPr/>
              <p:nvPr/>
            </p:nvSpPr>
            <p:spPr>
              <a:xfrm>
                <a:off x="2490948" y="100564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29"/>
              <p:cNvSpPr/>
              <p:nvPr/>
            </p:nvSpPr>
            <p:spPr>
              <a:xfrm>
                <a:off x="2163519" y="100564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29"/>
              <p:cNvSpPr/>
              <p:nvPr/>
            </p:nvSpPr>
            <p:spPr>
              <a:xfrm>
                <a:off x="2108951" y="1005646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29"/>
              <p:cNvSpPr/>
              <p:nvPr/>
            </p:nvSpPr>
            <p:spPr>
              <a:xfrm>
                <a:off x="2054365" y="100564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29"/>
              <p:cNvSpPr/>
              <p:nvPr/>
            </p:nvSpPr>
            <p:spPr>
              <a:xfrm>
                <a:off x="2709204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29"/>
              <p:cNvSpPr/>
              <p:nvPr/>
            </p:nvSpPr>
            <p:spPr>
              <a:xfrm>
                <a:off x="2654653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29"/>
              <p:cNvSpPr/>
              <p:nvPr/>
            </p:nvSpPr>
            <p:spPr>
              <a:xfrm>
                <a:off x="2600067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29"/>
              <p:cNvSpPr/>
              <p:nvPr/>
            </p:nvSpPr>
            <p:spPr>
              <a:xfrm>
                <a:off x="2545498" y="951060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9"/>
              <p:cNvSpPr/>
              <p:nvPr/>
            </p:nvSpPr>
            <p:spPr>
              <a:xfrm>
                <a:off x="2490948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9"/>
              <p:cNvSpPr/>
              <p:nvPr/>
            </p:nvSpPr>
            <p:spPr>
              <a:xfrm>
                <a:off x="2381775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9"/>
              <p:cNvSpPr/>
              <p:nvPr/>
            </p:nvSpPr>
            <p:spPr>
              <a:xfrm>
                <a:off x="2327243" y="951060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29"/>
              <p:cNvSpPr/>
              <p:nvPr/>
            </p:nvSpPr>
            <p:spPr>
              <a:xfrm>
                <a:off x="2272656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29"/>
              <p:cNvSpPr/>
              <p:nvPr/>
            </p:nvSpPr>
            <p:spPr>
              <a:xfrm>
                <a:off x="2163519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9" y="3021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29"/>
              <p:cNvSpPr/>
              <p:nvPr/>
            </p:nvSpPr>
            <p:spPr>
              <a:xfrm>
                <a:off x="2108951" y="951060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29"/>
              <p:cNvSpPr/>
              <p:nvPr/>
            </p:nvSpPr>
            <p:spPr>
              <a:xfrm>
                <a:off x="2054365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29"/>
              <p:cNvSpPr/>
              <p:nvPr/>
            </p:nvSpPr>
            <p:spPr>
              <a:xfrm>
                <a:off x="1999814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9"/>
              <p:cNvSpPr/>
              <p:nvPr/>
            </p:nvSpPr>
            <p:spPr>
              <a:xfrm>
                <a:off x="1945228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9"/>
              <p:cNvSpPr/>
              <p:nvPr/>
            </p:nvSpPr>
            <p:spPr>
              <a:xfrm>
                <a:off x="2654653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29"/>
              <p:cNvSpPr/>
              <p:nvPr/>
            </p:nvSpPr>
            <p:spPr>
              <a:xfrm>
                <a:off x="2600067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29"/>
              <p:cNvSpPr/>
              <p:nvPr/>
            </p:nvSpPr>
            <p:spPr>
              <a:xfrm>
                <a:off x="2545498" y="896528"/>
                <a:ext cx="54587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29"/>
              <p:cNvSpPr/>
              <p:nvPr/>
            </p:nvSpPr>
            <p:spPr>
              <a:xfrm>
                <a:off x="2490948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29"/>
              <p:cNvSpPr/>
              <p:nvPr/>
            </p:nvSpPr>
            <p:spPr>
              <a:xfrm>
                <a:off x="2436362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29"/>
              <p:cNvSpPr/>
              <p:nvPr/>
            </p:nvSpPr>
            <p:spPr>
              <a:xfrm>
                <a:off x="2381775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29"/>
              <p:cNvSpPr/>
              <p:nvPr/>
            </p:nvSpPr>
            <p:spPr>
              <a:xfrm>
                <a:off x="2327243" y="896528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29"/>
              <p:cNvSpPr/>
              <p:nvPr/>
            </p:nvSpPr>
            <p:spPr>
              <a:xfrm>
                <a:off x="2272656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29"/>
              <p:cNvSpPr/>
              <p:nvPr/>
            </p:nvSpPr>
            <p:spPr>
              <a:xfrm>
                <a:off x="2218070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29"/>
              <p:cNvSpPr/>
              <p:nvPr/>
            </p:nvSpPr>
            <p:spPr>
              <a:xfrm>
                <a:off x="2163519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29"/>
              <p:cNvSpPr/>
              <p:nvPr/>
            </p:nvSpPr>
            <p:spPr>
              <a:xfrm>
                <a:off x="2108951" y="896528"/>
                <a:ext cx="54587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9"/>
              <p:cNvSpPr/>
              <p:nvPr/>
            </p:nvSpPr>
            <p:spPr>
              <a:xfrm>
                <a:off x="2054365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9"/>
              <p:cNvSpPr/>
              <p:nvPr/>
            </p:nvSpPr>
            <p:spPr>
              <a:xfrm>
                <a:off x="1999814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29"/>
              <p:cNvSpPr/>
              <p:nvPr/>
            </p:nvSpPr>
            <p:spPr>
              <a:xfrm>
                <a:off x="2600067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9"/>
              <p:cNvSpPr/>
              <p:nvPr/>
            </p:nvSpPr>
            <p:spPr>
              <a:xfrm>
                <a:off x="2545498" y="841941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9"/>
              <p:cNvSpPr/>
              <p:nvPr/>
            </p:nvSpPr>
            <p:spPr>
              <a:xfrm>
                <a:off x="2490948" y="8419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29"/>
              <p:cNvSpPr/>
              <p:nvPr/>
            </p:nvSpPr>
            <p:spPr>
              <a:xfrm>
                <a:off x="2381775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29"/>
              <p:cNvSpPr/>
              <p:nvPr/>
            </p:nvSpPr>
            <p:spPr>
              <a:xfrm>
                <a:off x="2327243" y="84194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29"/>
              <p:cNvSpPr/>
              <p:nvPr/>
            </p:nvSpPr>
            <p:spPr>
              <a:xfrm>
                <a:off x="2272656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29"/>
              <p:cNvSpPr/>
              <p:nvPr/>
            </p:nvSpPr>
            <p:spPr>
              <a:xfrm>
                <a:off x="2163519" y="8419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9"/>
              <p:cNvSpPr/>
              <p:nvPr/>
            </p:nvSpPr>
            <p:spPr>
              <a:xfrm>
                <a:off x="2108951" y="841941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9"/>
              <p:cNvSpPr/>
              <p:nvPr/>
            </p:nvSpPr>
            <p:spPr>
              <a:xfrm>
                <a:off x="2054365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9"/>
              <p:cNvSpPr/>
              <p:nvPr/>
            </p:nvSpPr>
            <p:spPr>
              <a:xfrm>
                <a:off x="2545498" y="787355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9"/>
              <p:cNvSpPr/>
              <p:nvPr/>
            </p:nvSpPr>
            <p:spPr>
              <a:xfrm>
                <a:off x="2490948" y="7873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9"/>
              <p:cNvSpPr/>
              <p:nvPr/>
            </p:nvSpPr>
            <p:spPr>
              <a:xfrm>
                <a:off x="2436362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29"/>
              <p:cNvSpPr/>
              <p:nvPr/>
            </p:nvSpPr>
            <p:spPr>
              <a:xfrm>
                <a:off x="2381775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29"/>
              <p:cNvSpPr/>
              <p:nvPr/>
            </p:nvSpPr>
            <p:spPr>
              <a:xfrm>
                <a:off x="2327243" y="787355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9"/>
              <p:cNvSpPr/>
              <p:nvPr/>
            </p:nvSpPr>
            <p:spPr>
              <a:xfrm>
                <a:off x="2272656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9"/>
              <p:cNvSpPr/>
              <p:nvPr/>
            </p:nvSpPr>
            <p:spPr>
              <a:xfrm>
                <a:off x="2218070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29"/>
              <p:cNvSpPr/>
              <p:nvPr/>
            </p:nvSpPr>
            <p:spPr>
              <a:xfrm>
                <a:off x="2163519" y="7873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29"/>
              <p:cNvSpPr/>
              <p:nvPr/>
            </p:nvSpPr>
            <p:spPr>
              <a:xfrm>
                <a:off x="2108951" y="787355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9"/>
              <p:cNvSpPr/>
              <p:nvPr/>
            </p:nvSpPr>
            <p:spPr>
              <a:xfrm>
                <a:off x="2545498" y="732804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9"/>
              <p:cNvSpPr/>
              <p:nvPr/>
            </p:nvSpPr>
            <p:spPr>
              <a:xfrm>
                <a:off x="2490948" y="73280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9"/>
              <p:cNvSpPr/>
              <p:nvPr/>
            </p:nvSpPr>
            <p:spPr>
              <a:xfrm>
                <a:off x="2163519" y="73280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9"/>
              <p:cNvSpPr/>
              <p:nvPr/>
            </p:nvSpPr>
            <p:spPr>
              <a:xfrm>
                <a:off x="2108951" y="732804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29"/>
              <p:cNvSpPr/>
              <p:nvPr/>
            </p:nvSpPr>
            <p:spPr>
              <a:xfrm>
                <a:off x="2545498" y="678236"/>
                <a:ext cx="54587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29"/>
              <p:cNvSpPr/>
              <p:nvPr/>
            </p:nvSpPr>
            <p:spPr>
              <a:xfrm>
                <a:off x="2436362" y="678236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9"/>
              <p:cNvSpPr/>
              <p:nvPr/>
            </p:nvSpPr>
            <p:spPr>
              <a:xfrm>
                <a:off x="2218070" y="678236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9"/>
              <p:cNvSpPr/>
              <p:nvPr/>
            </p:nvSpPr>
            <p:spPr>
              <a:xfrm>
                <a:off x="2108951" y="678236"/>
                <a:ext cx="54587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2" name="Google Shape;2262;p29"/>
            <p:cNvSpPr/>
            <p:nvPr/>
          </p:nvSpPr>
          <p:spPr>
            <a:xfrm>
              <a:off x="7984325" y="890600"/>
              <a:ext cx="3114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3" name="Google Shape;2263;p29"/>
            <p:cNvGrpSpPr/>
            <p:nvPr/>
          </p:nvGrpSpPr>
          <p:grpSpPr>
            <a:xfrm>
              <a:off x="7722528" y="732786"/>
              <a:ext cx="818581" cy="545721"/>
              <a:chOff x="1945228" y="678236"/>
              <a:chExt cx="818581" cy="545721"/>
            </a:xfrm>
          </p:grpSpPr>
          <p:sp>
            <p:nvSpPr>
              <p:cNvPr id="2264" name="Google Shape;2264;p29"/>
              <p:cNvSpPr/>
              <p:nvPr/>
            </p:nvSpPr>
            <p:spPr>
              <a:xfrm>
                <a:off x="2545498" y="1169352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9"/>
              <p:cNvSpPr/>
              <p:nvPr/>
            </p:nvSpPr>
            <p:spPr>
              <a:xfrm>
                <a:off x="2108951" y="1169352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29"/>
              <p:cNvSpPr/>
              <p:nvPr/>
            </p:nvSpPr>
            <p:spPr>
              <a:xfrm>
                <a:off x="2600067" y="111478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29"/>
              <p:cNvSpPr/>
              <p:nvPr/>
            </p:nvSpPr>
            <p:spPr>
              <a:xfrm>
                <a:off x="2054365" y="111478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9"/>
              <p:cNvSpPr/>
              <p:nvPr/>
            </p:nvSpPr>
            <p:spPr>
              <a:xfrm>
                <a:off x="2600067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9"/>
              <p:cNvSpPr/>
              <p:nvPr/>
            </p:nvSpPr>
            <p:spPr>
              <a:xfrm>
                <a:off x="2545498" y="1060233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0" name="Google Shape;2270;p29"/>
              <p:cNvSpPr/>
              <p:nvPr/>
            </p:nvSpPr>
            <p:spPr>
              <a:xfrm>
                <a:off x="2490948" y="106023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9"/>
              <p:cNvSpPr/>
              <p:nvPr/>
            </p:nvSpPr>
            <p:spPr>
              <a:xfrm>
                <a:off x="2436362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9"/>
              <p:cNvSpPr/>
              <p:nvPr/>
            </p:nvSpPr>
            <p:spPr>
              <a:xfrm>
                <a:off x="2381775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9"/>
              <p:cNvSpPr/>
              <p:nvPr/>
            </p:nvSpPr>
            <p:spPr>
              <a:xfrm>
                <a:off x="2327243" y="1060233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9"/>
              <p:cNvSpPr/>
              <p:nvPr/>
            </p:nvSpPr>
            <p:spPr>
              <a:xfrm>
                <a:off x="2272656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29"/>
              <p:cNvSpPr/>
              <p:nvPr/>
            </p:nvSpPr>
            <p:spPr>
              <a:xfrm>
                <a:off x="2218070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29"/>
              <p:cNvSpPr/>
              <p:nvPr/>
            </p:nvSpPr>
            <p:spPr>
              <a:xfrm>
                <a:off x="2163519" y="106023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29"/>
              <p:cNvSpPr/>
              <p:nvPr/>
            </p:nvSpPr>
            <p:spPr>
              <a:xfrm>
                <a:off x="2108951" y="1060233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29"/>
              <p:cNvSpPr/>
              <p:nvPr/>
            </p:nvSpPr>
            <p:spPr>
              <a:xfrm>
                <a:off x="2054365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9"/>
              <p:cNvSpPr/>
              <p:nvPr/>
            </p:nvSpPr>
            <p:spPr>
              <a:xfrm>
                <a:off x="2600067" y="100564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9"/>
              <p:cNvSpPr/>
              <p:nvPr/>
            </p:nvSpPr>
            <p:spPr>
              <a:xfrm>
                <a:off x="2545498" y="1005646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9"/>
              <p:cNvSpPr/>
              <p:nvPr/>
            </p:nvSpPr>
            <p:spPr>
              <a:xfrm>
                <a:off x="2490948" y="100564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9"/>
              <p:cNvSpPr/>
              <p:nvPr/>
            </p:nvSpPr>
            <p:spPr>
              <a:xfrm>
                <a:off x="2163519" y="100564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9"/>
              <p:cNvSpPr/>
              <p:nvPr/>
            </p:nvSpPr>
            <p:spPr>
              <a:xfrm>
                <a:off x="2108951" y="1005646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9"/>
              <p:cNvSpPr/>
              <p:nvPr/>
            </p:nvSpPr>
            <p:spPr>
              <a:xfrm>
                <a:off x="2054365" y="100564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9"/>
              <p:cNvSpPr/>
              <p:nvPr/>
            </p:nvSpPr>
            <p:spPr>
              <a:xfrm>
                <a:off x="2709204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29"/>
              <p:cNvSpPr/>
              <p:nvPr/>
            </p:nvSpPr>
            <p:spPr>
              <a:xfrm>
                <a:off x="2654653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29"/>
              <p:cNvSpPr/>
              <p:nvPr/>
            </p:nvSpPr>
            <p:spPr>
              <a:xfrm>
                <a:off x="2600067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29"/>
              <p:cNvSpPr/>
              <p:nvPr/>
            </p:nvSpPr>
            <p:spPr>
              <a:xfrm>
                <a:off x="2545498" y="951060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29"/>
              <p:cNvSpPr/>
              <p:nvPr/>
            </p:nvSpPr>
            <p:spPr>
              <a:xfrm>
                <a:off x="2490948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9"/>
              <p:cNvSpPr/>
              <p:nvPr/>
            </p:nvSpPr>
            <p:spPr>
              <a:xfrm>
                <a:off x="2381775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29"/>
              <p:cNvSpPr/>
              <p:nvPr/>
            </p:nvSpPr>
            <p:spPr>
              <a:xfrm>
                <a:off x="2327243" y="951060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29"/>
              <p:cNvSpPr/>
              <p:nvPr/>
            </p:nvSpPr>
            <p:spPr>
              <a:xfrm>
                <a:off x="2272656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29"/>
              <p:cNvSpPr/>
              <p:nvPr/>
            </p:nvSpPr>
            <p:spPr>
              <a:xfrm>
                <a:off x="2163519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9" y="3021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29"/>
              <p:cNvSpPr/>
              <p:nvPr/>
            </p:nvSpPr>
            <p:spPr>
              <a:xfrm>
                <a:off x="2108951" y="951060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29"/>
              <p:cNvSpPr/>
              <p:nvPr/>
            </p:nvSpPr>
            <p:spPr>
              <a:xfrm>
                <a:off x="2054365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29"/>
              <p:cNvSpPr/>
              <p:nvPr/>
            </p:nvSpPr>
            <p:spPr>
              <a:xfrm>
                <a:off x="1999814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29"/>
              <p:cNvSpPr/>
              <p:nvPr/>
            </p:nvSpPr>
            <p:spPr>
              <a:xfrm>
                <a:off x="1945228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29"/>
              <p:cNvSpPr/>
              <p:nvPr/>
            </p:nvSpPr>
            <p:spPr>
              <a:xfrm>
                <a:off x="2654653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29"/>
              <p:cNvSpPr/>
              <p:nvPr/>
            </p:nvSpPr>
            <p:spPr>
              <a:xfrm>
                <a:off x="2600067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29"/>
              <p:cNvSpPr/>
              <p:nvPr/>
            </p:nvSpPr>
            <p:spPr>
              <a:xfrm>
                <a:off x="2545498" y="896528"/>
                <a:ext cx="54587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9"/>
              <p:cNvSpPr/>
              <p:nvPr/>
            </p:nvSpPr>
            <p:spPr>
              <a:xfrm>
                <a:off x="2490948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9"/>
              <p:cNvSpPr/>
              <p:nvPr/>
            </p:nvSpPr>
            <p:spPr>
              <a:xfrm>
                <a:off x="2436362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29"/>
              <p:cNvSpPr/>
              <p:nvPr/>
            </p:nvSpPr>
            <p:spPr>
              <a:xfrm>
                <a:off x="2381775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29"/>
              <p:cNvSpPr/>
              <p:nvPr/>
            </p:nvSpPr>
            <p:spPr>
              <a:xfrm>
                <a:off x="2327243" y="896528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9"/>
              <p:cNvSpPr/>
              <p:nvPr/>
            </p:nvSpPr>
            <p:spPr>
              <a:xfrm>
                <a:off x="2272656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9"/>
              <p:cNvSpPr/>
              <p:nvPr/>
            </p:nvSpPr>
            <p:spPr>
              <a:xfrm>
                <a:off x="2218070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29"/>
              <p:cNvSpPr/>
              <p:nvPr/>
            </p:nvSpPr>
            <p:spPr>
              <a:xfrm>
                <a:off x="2163519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29"/>
              <p:cNvSpPr/>
              <p:nvPr/>
            </p:nvSpPr>
            <p:spPr>
              <a:xfrm>
                <a:off x="2108951" y="896528"/>
                <a:ext cx="54587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29"/>
              <p:cNvSpPr/>
              <p:nvPr/>
            </p:nvSpPr>
            <p:spPr>
              <a:xfrm>
                <a:off x="2054365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29"/>
              <p:cNvSpPr/>
              <p:nvPr/>
            </p:nvSpPr>
            <p:spPr>
              <a:xfrm>
                <a:off x="1999814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29"/>
              <p:cNvSpPr/>
              <p:nvPr/>
            </p:nvSpPr>
            <p:spPr>
              <a:xfrm>
                <a:off x="2600067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29"/>
              <p:cNvSpPr/>
              <p:nvPr/>
            </p:nvSpPr>
            <p:spPr>
              <a:xfrm>
                <a:off x="2545498" y="841941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29"/>
              <p:cNvSpPr/>
              <p:nvPr/>
            </p:nvSpPr>
            <p:spPr>
              <a:xfrm>
                <a:off x="2490948" y="8419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9"/>
              <p:cNvSpPr/>
              <p:nvPr/>
            </p:nvSpPr>
            <p:spPr>
              <a:xfrm>
                <a:off x="2381775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9"/>
              <p:cNvSpPr/>
              <p:nvPr/>
            </p:nvSpPr>
            <p:spPr>
              <a:xfrm>
                <a:off x="2327243" y="84194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9"/>
              <p:cNvSpPr/>
              <p:nvPr/>
            </p:nvSpPr>
            <p:spPr>
              <a:xfrm>
                <a:off x="2272656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9"/>
              <p:cNvSpPr/>
              <p:nvPr/>
            </p:nvSpPr>
            <p:spPr>
              <a:xfrm>
                <a:off x="2163519" y="8419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9"/>
              <p:cNvSpPr/>
              <p:nvPr/>
            </p:nvSpPr>
            <p:spPr>
              <a:xfrm>
                <a:off x="2108951" y="841941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29"/>
              <p:cNvSpPr/>
              <p:nvPr/>
            </p:nvSpPr>
            <p:spPr>
              <a:xfrm>
                <a:off x="2054365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29"/>
              <p:cNvSpPr/>
              <p:nvPr/>
            </p:nvSpPr>
            <p:spPr>
              <a:xfrm>
                <a:off x="2545498" y="787355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29"/>
              <p:cNvSpPr/>
              <p:nvPr/>
            </p:nvSpPr>
            <p:spPr>
              <a:xfrm>
                <a:off x="2490948" y="7873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29"/>
              <p:cNvSpPr/>
              <p:nvPr/>
            </p:nvSpPr>
            <p:spPr>
              <a:xfrm>
                <a:off x="2436362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29"/>
              <p:cNvSpPr/>
              <p:nvPr/>
            </p:nvSpPr>
            <p:spPr>
              <a:xfrm>
                <a:off x="2381775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29"/>
              <p:cNvSpPr/>
              <p:nvPr/>
            </p:nvSpPr>
            <p:spPr>
              <a:xfrm>
                <a:off x="2327243" y="787355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29"/>
              <p:cNvSpPr/>
              <p:nvPr/>
            </p:nvSpPr>
            <p:spPr>
              <a:xfrm>
                <a:off x="2272656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29"/>
              <p:cNvSpPr/>
              <p:nvPr/>
            </p:nvSpPr>
            <p:spPr>
              <a:xfrm>
                <a:off x="2218070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29"/>
              <p:cNvSpPr/>
              <p:nvPr/>
            </p:nvSpPr>
            <p:spPr>
              <a:xfrm>
                <a:off x="2163519" y="7873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29"/>
              <p:cNvSpPr/>
              <p:nvPr/>
            </p:nvSpPr>
            <p:spPr>
              <a:xfrm>
                <a:off x="2108951" y="787355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29"/>
              <p:cNvSpPr/>
              <p:nvPr/>
            </p:nvSpPr>
            <p:spPr>
              <a:xfrm>
                <a:off x="2545498" y="732804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29"/>
              <p:cNvSpPr/>
              <p:nvPr/>
            </p:nvSpPr>
            <p:spPr>
              <a:xfrm>
                <a:off x="2490948" y="73280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29"/>
              <p:cNvSpPr/>
              <p:nvPr/>
            </p:nvSpPr>
            <p:spPr>
              <a:xfrm>
                <a:off x="2163519" y="73280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29"/>
              <p:cNvSpPr/>
              <p:nvPr/>
            </p:nvSpPr>
            <p:spPr>
              <a:xfrm>
                <a:off x="2108951" y="732804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29"/>
              <p:cNvSpPr/>
              <p:nvPr/>
            </p:nvSpPr>
            <p:spPr>
              <a:xfrm>
                <a:off x="2545498" y="678236"/>
                <a:ext cx="54587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29"/>
              <p:cNvSpPr/>
              <p:nvPr/>
            </p:nvSpPr>
            <p:spPr>
              <a:xfrm>
                <a:off x="2436362" y="678236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29"/>
              <p:cNvSpPr/>
              <p:nvPr/>
            </p:nvSpPr>
            <p:spPr>
              <a:xfrm>
                <a:off x="2218070" y="678236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29"/>
              <p:cNvSpPr/>
              <p:nvPr/>
            </p:nvSpPr>
            <p:spPr>
              <a:xfrm>
                <a:off x="2108951" y="678236"/>
                <a:ext cx="54587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37" name="Google Shape;2337;p29"/>
          <p:cNvSpPr/>
          <p:nvPr/>
        </p:nvSpPr>
        <p:spPr>
          <a:xfrm>
            <a:off x="5611050" y="392047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0" name="Google Shape;2340;p29"/>
          <p:cNvSpPr/>
          <p:nvPr/>
        </p:nvSpPr>
        <p:spPr>
          <a:xfrm>
            <a:off x="2420275" y="120500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8" name="Google Shape;2348;p29"/>
          <p:cNvSpPr/>
          <p:nvPr/>
        </p:nvSpPr>
        <p:spPr>
          <a:xfrm>
            <a:off x="6155404" y="4780117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9" name="Google Shape;2349;p29"/>
          <p:cNvSpPr/>
          <p:nvPr/>
        </p:nvSpPr>
        <p:spPr>
          <a:xfrm>
            <a:off x="1077825" y="425635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E8409223-D30E-42CA-9788-088D72E9C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82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CD8BE706-5965-4A0F-AACA-B333DC98C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673" y="3690614"/>
            <a:ext cx="1585028" cy="1303646"/>
          </a:xfrm>
          <a:prstGeom prst="rect">
            <a:avLst/>
          </a:prstGeom>
        </p:spPr>
      </p:pic>
      <p:sp>
        <p:nvSpPr>
          <p:cNvPr id="293" name="Google Shape;2091;p29">
            <a:extLst>
              <a:ext uri="{FF2B5EF4-FFF2-40B4-BE49-F238E27FC236}">
                <a16:creationId xmlns:a16="http://schemas.microsoft.com/office/drawing/2014/main" id="{5EF00192-9867-439C-B368-4C4602684E81}"/>
              </a:ext>
            </a:extLst>
          </p:cNvPr>
          <p:cNvSpPr txBox="1">
            <a:spLocks/>
          </p:cNvSpPr>
          <p:nvPr/>
        </p:nvSpPr>
        <p:spPr>
          <a:xfrm>
            <a:off x="6337914" y="1524164"/>
            <a:ext cx="270722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200" b="0" i="1" u="none" strike="noStrike" cap="none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pt-BR" dirty="0"/>
              <a:t>Lute contra as pragas</a:t>
            </a:r>
          </a:p>
        </p:txBody>
      </p:sp>
      <p:sp>
        <p:nvSpPr>
          <p:cNvPr id="294" name="Google Shape;2093;p29">
            <a:extLst>
              <a:ext uri="{FF2B5EF4-FFF2-40B4-BE49-F238E27FC236}">
                <a16:creationId xmlns:a16="http://schemas.microsoft.com/office/drawing/2014/main" id="{E577318B-0141-4411-9C89-617E072B4199}"/>
              </a:ext>
            </a:extLst>
          </p:cNvPr>
          <p:cNvSpPr txBox="1">
            <a:spLocks/>
          </p:cNvSpPr>
          <p:nvPr/>
        </p:nvSpPr>
        <p:spPr>
          <a:xfrm>
            <a:off x="3327616" y="1923214"/>
            <a:ext cx="2530971" cy="14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100" b="0" i="0" u="none" strike="noStrike" cap="none">
                <a:solidFill>
                  <a:schemeClr val="accent6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/>
            <a:r>
              <a:rPr lang="pt-BR" dirty="0"/>
              <a:t>Pegue as sacolas nos pontos de acumulo e joguem nos latões verdes espalhados pela praça</a:t>
            </a:r>
          </a:p>
          <a:p>
            <a:pPr marL="0" indent="0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3E37245-C285-4159-8210-A035976AC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170" y="2936982"/>
            <a:ext cx="1187233" cy="116094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2052CB9-9AA7-4351-95E4-29FC60BB7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11" y="2702562"/>
            <a:ext cx="461667" cy="46166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DC3502E-A622-4FD0-9269-0F5739FE3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31067">
            <a:off x="840134" y="3215650"/>
            <a:ext cx="378179" cy="37817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7A1475E4-1672-418B-AB66-8548B3C690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364" y="3055416"/>
            <a:ext cx="361907" cy="361907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1E854097-DA12-4188-A3B8-D9FCA17E36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194288">
            <a:off x="436779" y="3340494"/>
            <a:ext cx="505699" cy="505699"/>
          </a:xfrm>
          <a:prstGeom prst="rect">
            <a:avLst/>
          </a:prstGeom>
        </p:spPr>
      </p:pic>
      <p:sp>
        <p:nvSpPr>
          <p:cNvPr id="289" name="Google Shape;2091;p29">
            <a:extLst>
              <a:ext uri="{FF2B5EF4-FFF2-40B4-BE49-F238E27FC236}">
                <a16:creationId xmlns:a16="http://schemas.microsoft.com/office/drawing/2014/main" id="{00FAB531-F0C5-49DF-A03F-2B4399E33F8F}"/>
              </a:ext>
            </a:extLst>
          </p:cNvPr>
          <p:cNvSpPr txBox="1">
            <a:spLocks/>
          </p:cNvSpPr>
          <p:nvPr/>
        </p:nvSpPr>
        <p:spPr>
          <a:xfrm>
            <a:off x="2921220" y="886473"/>
            <a:ext cx="3301560" cy="117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200" b="0" i="1" u="none" strike="noStrike" cap="none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pt-BR" dirty="0"/>
              <a:t>Jogar as sacolas nas lixeiras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D4DECF53-7A8B-4165-AACA-2E1668B8CF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6984" y="2797349"/>
            <a:ext cx="954176" cy="1459001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2B6A2183-C919-42B3-9C28-A7DFF66AD8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17864" y="2795673"/>
            <a:ext cx="1642981" cy="1459001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BE859EF7-8055-4FDA-A0D5-FFCF68C253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84805" y="1980375"/>
            <a:ext cx="1117761" cy="1235747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C5AA638D-22EA-4FD3-86D7-1CAEEF5400D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5310" t="10529"/>
          <a:stretch/>
        </p:blipFill>
        <p:spPr>
          <a:xfrm>
            <a:off x="7754315" y="1971977"/>
            <a:ext cx="1027670" cy="1244148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67B592AC-9AF7-49AE-BD7D-4EB4B3C02D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759654">
            <a:off x="6405251" y="4410194"/>
            <a:ext cx="792196" cy="396098"/>
          </a:xfrm>
          <a:prstGeom prst="rect">
            <a:avLst/>
          </a:prstGeom>
        </p:spPr>
      </p:pic>
      <p:sp>
        <p:nvSpPr>
          <p:cNvPr id="300" name="Google Shape;2091;p29">
            <a:extLst>
              <a:ext uri="{FF2B5EF4-FFF2-40B4-BE49-F238E27FC236}">
                <a16:creationId xmlns:a16="http://schemas.microsoft.com/office/drawing/2014/main" id="{21076DD3-E463-46CE-9415-4BC36D3D64CF}"/>
              </a:ext>
            </a:extLst>
          </p:cNvPr>
          <p:cNvSpPr txBox="1">
            <a:spLocks/>
          </p:cNvSpPr>
          <p:nvPr/>
        </p:nvSpPr>
        <p:spPr>
          <a:xfrm>
            <a:off x="6486043" y="3177756"/>
            <a:ext cx="270722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200" b="0" i="1" u="none" strike="noStrike" cap="none">
                <a:solidFill>
                  <a:schemeClr val="dk2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ess Start 2P"/>
              <a:buNone/>
              <a:defRPr sz="2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pt-BR" dirty="0"/>
              <a:t>Recupere vida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1AF9DDE9-238E-47E9-BDAA-0D433561B1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333228" flipH="1">
            <a:off x="840811" y="3651471"/>
            <a:ext cx="383104" cy="42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1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29"/>
          <p:cNvSpPr txBox="1">
            <a:spLocks noGrp="1"/>
          </p:cNvSpPr>
          <p:nvPr>
            <p:ph type="title" idx="9"/>
          </p:nvPr>
        </p:nvSpPr>
        <p:spPr>
          <a:xfrm>
            <a:off x="910430" y="118935"/>
            <a:ext cx="77040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Cenário</a:t>
            </a:r>
            <a:endParaRPr sz="3600" dirty="0"/>
          </a:p>
        </p:txBody>
      </p:sp>
      <p:grpSp>
        <p:nvGrpSpPr>
          <p:cNvPr id="2103" name="Google Shape;2103;p29"/>
          <p:cNvGrpSpPr/>
          <p:nvPr/>
        </p:nvGrpSpPr>
        <p:grpSpPr>
          <a:xfrm>
            <a:off x="204871" y="340382"/>
            <a:ext cx="491152" cy="491152"/>
            <a:chOff x="2745535" y="4075586"/>
            <a:chExt cx="491152" cy="491152"/>
          </a:xfrm>
        </p:grpSpPr>
        <p:grpSp>
          <p:nvGrpSpPr>
            <p:cNvPr id="2104" name="Google Shape;2104;p29"/>
            <p:cNvGrpSpPr/>
            <p:nvPr/>
          </p:nvGrpSpPr>
          <p:grpSpPr>
            <a:xfrm>
              <a:off x="2745535" y="4075586"/>
              <a:ext cx="491152" cy="491152"/>
              <a:chOff x="1037610" y="705511"/>
              <a:chExt cx="491152" cy="491152"/>
            </a:xfrm>
          </p:grpSpPr>
          <p:sp>
            <p:nvSpPr>
              <p:cNvPr id="2105" name="Google Shape;2105;p29"/>
              <p:cNvSpPr/>
              <p:nvPr/>
            </p:nvSpPr>
            <p:spPr>
              <a:xfrm>
                <a:off x="1365038" y="114205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29"/>
              <p:cNvSpPr/>
              <p:nvPr/>
            </p:nvSpPr>
            <p:spPr>
              <a:xfrm>
                <a:off x="1146746" y="114205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29"/>
              <p:cNvSpPr/>
              <p:nvPr/>
            </p:nvSpPr>
            <p:spPr>
              <a:xfrm>
                <a:off x="1310452" y="1087490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29"/>
              <p:cNvSpPr/>
              <p:nvPr/>
            </p:nvSpPr>
            <p:spPr>
              <a:xfrm>
                <a:off x="1201333" y="1087490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29"/>
              <p:cNvSpPr/>
              <p:nvPr/>
            </p:nvSpPr>
            <p:spPr>
              <a:xfrm>
                <a:off x="1365038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29"/>
              <p:cNvSpPr/>
              <p:nvPr/>
            </p:nvSpPr>
            <p:spPr>
              <a:xfrm>
                <a:off x="1310452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29"/>
              <p:cNvSpPr/>
              <p:nvPr/>
            </p:nvSpPr>
            <p:spPr>
              <a:xfrm>
                <a:off x="1255865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29"/>
              <p:cNvSpPr/>
              <p:nvPr/>
            </p:nvSpPr>
            <p:spPr>
              <a:xfrm>
                <a:off x="1201333" y="1032940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29"/>
              <p:cNvSpPr/>
              <p:nvPr/>
            </p:nvSpPr>
            <p:spPr>
              <a:xfrm>
                <a:off x="1146746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29"/>
              <p:cNvSpPr/>
              <p:nvPr/>
            </p:nvSpPr>
            <p:spPr>
              <a:xfrm>
                <a:off x="1365038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29"/>
              <p:cNvSpPr/>
              <p:nvPr/>
            </p:nvSpPr>
            <p:spPr>
              <a:xfrm>
                <a:off x="1310452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29"/>
              <p:cNvSpPr/>
              <p:nvPr/>
            </p:nvSpPr>
            <p:spPr>
              <a:xfrm>
                <a:off x="1201333" y="978353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29"/>
              <p:cNvSpPr/>
              <p:nvPr/>
            </p:nvSpPr>
            <p:spPr>
              <a:xfrm>
                <a:off x="1146746" y="9783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29"/>
              <p:cNvSpPr/>
              <p:nvPr/>
            </p:nvSpPr>
            <p:spPr>
              <a:xfrm>
                <a:off x="1419589" y="923767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29"/>
              <p:cNvSpPr/>
              <p:nvPr/>
            </p:nvSpPr>
            <p:spPr>
              <a:xfrm>
                <a:off x="1365038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29"/>
              <p:cNvSpPr/>
              <p:nvPr/>
            </p:nvSpPr>
            <p:spPr>
              <a:xfrm>
                <a:off x="1310452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29"/>
              <p:cNvSpPr/>
              <p:nvPr/>
            </p:nvSpPr>
            <p:spPr>
              <a:xfrm>
                <a:off x="1255865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29"/>
              <p:cNvSpPr/>
              <p:nvPr/>
            </p:nvSpPr>
            <p:spPr>
              <a:xfrm>
                <a:off x="1201333" y="923767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29"/>
              <p:cNvSpPr/>
              <p:nvPr/>
            </p:nvSpPr>
            <p:spPr>
              <a:xfrm>
                <a:off x="1146746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29"/>
              <p:cNvSpPr/>
              <p:nvPr/>
            </p:nvSpPr>
            <p:spPr>
              <a:xfrm>
                <a:off x="1092160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29"/>
              <p:cNvSpPr/>
              <p:nvPr/>
            </p:nvSpPr>
            <p:spPr>
              <a:xfrm>
                <a:off x="1474157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29"/>
              <p:cNvSpPr/>
              <p:nvPr/>
            </p:nvSpPr>
            <p:spPr>
              <a:xfrm>
                <a:off x="1419589" y="869234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29"/>
              <p:cNvSpPr/>
              <p:nvPr/>
            </p:nvSpPr>
            <p:spPr>
              <a:xfrm>
                <a:off x="1365038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29"/>
              <p:cNvSpPr/>
              <p:nvPr/>
            </p:nvSpPr>
            <p:spPr>
              <a:xfrm>
                <a:off x="1255865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29"/>
              <p:cNvSpPr/>
              <p:nvPr/>
            </p:nvSpPr>
            <p:spPr>
              <a:xfrm>
                <a:off x="1146746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29"/>
              <p:cNvSpPr/>
              <p:nvPr/>
            </p:nvSpPr>
            <p:spPr>
              <a:xfrm>
                <a:off x="1092160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29"/>
              <p:cNvSpPr/>
              <p:nvPr/>
            </p:nvSpPr>
            <p:spPr>
              <a:xfrm>
                <a:off x="1037610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29"/>
              <p:cNvSpPr/>
              <p:nvPr/>
            </p:nvSpPr>
            <p:spPr>
              <a:xfrm>
                <a:off x="1474157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29"/>
              <p:cNvSpPr/>
              <p:nvPr/>
            </p:nvSpPr>
            <p:spPr>
              <a:xfrm>
                <a:off x="1365038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29"/>
              <p:cNvSpPr/>
              <p:nvPr/>
            </p:nvSpPr>
            <p:spPr>
              <a:xfrm>
                <a:off x="1310452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29"/>
              <p:cNvSpPr/>
              <p:nvPr/>
            </p:nvSpPr>
            <p:spPr>
              <a:xfrm>
                <a:off x="1255865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29"/>
              <p:cNvSpPr/>
              <p:nvPr/>
            </p:nvSpPr>
            <p:spPr>
              <a:xfrm>
                <a:off x="1201333" y="814648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29"/>
              <p:cNvSpPr/>
              <p:nvPr/>
            </p:nvSpPr>
            <p:spPr>
              <a:xfrm>
                <a:off x="1146746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29"/>
              <p:cNvSpPr/>
              <p:nvPr/>
            </p:nvSpPr>
            <p:spPr>
              <a:xfrm>
                <a:off x="1037610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29"/>
              <p:cNvSpPr/>
              <p:nvPr/>
            </p:nvSpPr>
            <p:spPr>
              <a:xfrm>
                <a:off x="1310452" y="7600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29"/>
              <p:cNvSpPr/>
              <p:nvPr/>
            </p:nvSpPr>
            <p:spPr>
              <a:xfrm>
                <a:off x="1201333" y="76006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29"/>
              <p:cNvSpPr/>
              <p:nvPr/>
            </p:nvSpPr>
            <p:spPr>
              <a:xfrm>
                <a:off x="1365038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29"/>
              <p:cNvSpPr/>
              <p:nvPr/>
            </p:nvSpPr>
            <p:spPr>
              <a:xfrm>
                <a:off x="1310452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29"/>
              <p:cNvSpPr/>
              <p:nvPr/>
            </p:nvSpPr>
            <p:spPr>
              <a:xfrm>
                <a:off x="1201333" y="705511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29"/>
              <p:cNvSpPr/>
              <p:nvPr/>
            </p:nvSpPr>
            <p:spPr>
              <a:xfrm>
                <a:off x="1146746" y="70551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20" y="3019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45" name="Google Shape;2145;p29"/>
            <p:cNvSpPr/>
            <p:nvPr/>
          </p:nvSpPr>
          <p:spPr>
            <a:xfrm>
              <a:off x="2896800" y="4223150"/>
              <a:ext cx="185700" cy="20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6" name="Google Shape;2146;p29"/>
            <p:cNvGrpSpPr/>
            <p:nvPr/>
          </p:nvGrpSpPr>
          <p:grpSpPr>
            <a:xfrm>
              <a:off x="2745535" y="4075586"/>
              <a:ext cx="491152" cy="491152"/>
              <a:chOff x="1037610" y="705511"/>
              <a:chExt cx="491152" cy="491152"/>
            </a:xfrm>
          </p:grpSpPr>
          <p:sp>
            <p:nvSpPr>
              <p:cNvPr id="2147" name="Google Shape;2147;p29"/>
              <p:cNvSpPr/>
              <p:nvPr/>
            </p:nvSpPr>
            <p:spPr>
              <a:xfrm>
                <a:off x="1365038" y="114205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29"/>
              <p:cNvSpPr/>
              <p:nvPr/>
            </p:nvSpPr>
            <p:spPr>
              <a:xfrm>
                <a:off x="1146746" y="114205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29"/>
              <p:cNvSpPr/>
              <p:nvPr/>
            </p:nvSpPr>
            <p:spPr>
              <a:xfrm>
                <a:off x="1310452" y="1087490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50" name="Google Shape;2150;p29"/>
              <p:cNvSpPr/>
              <p:nvPr/>
            </p:nvSpPr>
            <p:spPr>
              <a:xfrm>
                <a:off x="1201333" y="1087490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29"/>
              <p:cNvSpPr/>
              <p:nvPr/>
            </p:nvSpPr>
            <p:spPr>
              <a:xfrm>
                <a:off x="1365038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29"/>
              <p:cNvSpPr/>
              <p:nvPr/>
            </p:nvSpPr>
            <p:spPr>
              <a:xfrm>
                <a:off x="1310452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29"/>
              <p:cNvSpPr/>
              <p:nvPr/>
            </p:nvSpPr>
            <p:spPr>
              <a:xfrm>
                <a:off x="1255865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29"/>
              <p:cNvSpPr/>
              <p:nvPr/>
            </p:nvSpPr>
            <p:spPr>
              <a:xfrm>
                <a:off x="1201333" y="1032940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29"/>
              <p:cNvSpPr/>
              <p:nvPr/>
            </p:nvSpPr>
            <p:spPr>
              <a:xfrm>
                <a:off x="1146746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29"/>
              <p:cNvSpPr/>
              <p:nvPr/>
            </p:nvSpPr>
            <p:spPr>
              <a:xfrm>
                <a:off x="1365038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29"/>
              <p:cNvSpPr/>
              <p:nvPr/>
            </p:nvSpPr>
            <p:spPr>
              <a:xfrm>
                <a:off x="1310452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29"/>
              <p:cNvSpPr/>
              <p:nvPr/>
            </p:nvSpPr>
            <p:spPr>
              <a:xfrm>
                <a:off x="1201333" y="978353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29"/>
              <p:cNvSpPr/>
              <p:nvPr/>
            </p:nvSpPr>
            <p:spPr>
              <a:xfrm>
                <a:off x="1146746" y="9783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29"/>
              <p:cNvSpPr/>
              <p:nvPr/>
            </p:nvSpPr>
            <p:spPr>
              <a:xfrm>
                <a:off x="1419589" y="923767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29"/>
              <p:cNvSpPr/>
              <p:nvPr/>
            </p:nvSpPr>
            <p:spPr>
              <a:xfrm>
                <a:off x="1365038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29"/>
              <p:cNvSpPr/>
              <p:nvPr/>
            </p:nvSpPr>
            <p:spPr>
              <a:xfrm>
                <a:off x="1310452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29"/>
              <p:cNvSpPr/>
              <p:nvPr/>
            </p:nvSpPr>
            <p:spPr>
              <a:xfrm>
                <a:off x="1255865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29"/>
              <p:cNvSpPr/>
              <p:nvPr/>
            </p:nvSpPr>
            <p:spPr>
              <a:xfrm>
                <a:off x="1201333" y="923767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29"/>
              <p:cNvSpPr/>
              <p:nvPr/>
            </p:nvSpPr>
            <p:spPr>
              <a:xfrm>
                <a:off x="1146746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29"/>
              <p:cNvSpPr/>
              <p:nvPr/>
            </p:nvSpPr>
            <p:spPr>
              <a:xfrm>
                <a:off x="1092160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29"/>
              <p:cNvSpPr/>
              <p:nvPr/>
            </p:nvSpPr>
            <p:spPr>
              <a:xfrm>
                <a:off x="1474157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29"/>
              <p:cNvSpPr/>
              <p:nvPr/>
            </p:nvSpPr>
            <p:spPr>
              <a:xfrm>
                <a:off x="1419589" y="869234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29"/>
              <p:cNvSpPr/>
              <p:nvPr/>
            </p:nvSpPr>
            <p:spPr>
              <a:xfrm>
                <a:off x="1365038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29"/>
              <p:cNvSpPr/>
              <p:nvPr/>
            </p:nvSpPr>
            <p:spPr>
              <a:xfrm>
                <a:off x="1255865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29"/>
              <p:cNvSpPr/>
              <p:nvPr/>
            </p:nvSpPr>
            <p:spPr>
              <a:xfrm>
                <a:off x="1146746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29"/>
              <p:cNvSpPr/>
              <p:nvPr/>
            </p:nvSpPr>
            <p:spPr>
              <a:xfrm>
                <a:off x="1092160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29"/>
              <p:cNvSpPr/>
              <p:nvPr/>
            </p:nvSpPr>
            <p:spPr>
              <a:xfrm>
                <a:off x="1037610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29"/>
              <p:cNvSpPr/>
              <p:nvPr/>
            </p:nvSpPr>
            <p:spPr>
              <a:xfrm>
                <a:off x="1474157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29"/>
              <p:cNvSpPr/>
              <p:nvPr/>
            </p:nvSpPr>
            <p:spPr>
              <a:xfrm>
                <a:off x="1365038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9"/>
              <p:cNvSpPr/>
              <p:nvPr/>
            </p:nvSpPr>
            <p:spPr>
              <a:xfrm>
                <a:off x="1310452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9"/>
              <p:cNvSpPr/>
              <p:nvPr/>
            </p:nvSpPr>
            <p:spPr>
              <a:xfrm>
                <a:off x="1255865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9"/>
              <p:cNvSpPr/>
              <p:nvPr/>
            </p:nvSpPr>
            <p:spPr>
              <a:xfrm>
                <a:off x="1201333" y="814648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9"/>
              <p:cNvSpPr/>
              <p:nvPr/>
            </p:nvSpPr>
            <p:spPr>
              <a:xfrm>
                <a:off x="1146746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9"/>
              <p:cNvSpPr/>
              <p:nvPr/>
            </p:nvSpPr>
            <p:spPr>
              <a:xfrm>
                <a:off x="1037610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9"/>
              <p:cNvSpPr/>
              <p:nvPr/>
            </p:nvSpPr>
            <p:spPr>
              <a:xfrm>
                <a:off x="1310452" y="7600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9"/>
              <p:cNvSpPr/>
              <p:nvPr/>
            </p:nvSpPr>
            <p:spPr>
              <a:xfrm>
                <a:off x="1201333" y="76006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29"/>
              <p:cNvSpPr/>
              <p:nvPr/>
            </p:nvSpPr>
            <p:spPr>
              <a:xfrm>
                <a:off x="1365038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29"/>
              <p:cNvSpPr/>
              <p:nvPr/>
            </p:nvSpPr>
            <p:spPr>
              <a:xfrm>
                <a:off x="1310452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29"/>
              <p:cNvSpPr/>
              <p:nvPr/>
            </p:nvSpPr>
            <p:spPr>
              <a:xfrm>
                <a:off x="1201333" y="705511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29"/>
              <p:cNvSpPr/>
              <p:nvPr/>
            </p:nvSpPr>
            <p:spPr>
              <a:xfrm>
                <a:off x="1146746" y="70551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20" y="3019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87" name="Google Shape;2187;p29"/>
          <p:cNvGrpSpPr/>
          <p:nvPr/>
        </p:nvGrpSpPr>
        <p:grpSpPr>
          <a:xfrm>
            <a:off x="8093265" y="238562"/>
            <a:ext cx="818581" cy="545721"/>
            <a:chOff x="7722528" y="732786"/>
            <a:chExt cx="818581" cy="545721"/>
          </a:xfrm>
        </p:grpSpPr>
        <p:grpSp>
          <p:nvGrpSpPr>
            <p:cNvPr id="2188" name="Google Shape;2188;p29"/>
            <p:cNvGrpSpPr/>
            <p:nvPr/>
          </p:nvGrpSpPr>
          <p:grpSpPr>
            <a:xfrm>
              <a:off x="7722528" y="732786"/>
              <a:ext cx="818581" cy="545720"/>
              <a:chOff x="1945228" y="678236"/>
              <a:chExt cx="818581" cy="545720"/>
            </a:xfrm>
          </p:grpSpPr>
          <p:sp>
            <p:nvSpPr>
              <p:cNvPr id="2189" name="Google Shape;2189;p29"/>
              <p:cNvSpPr/>
              <p:nvPr/>
            </p:nvSpPr>
            <p:spPr>
              <a:xfrm>
                <a:off x="2545498" y="1169352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9"/>
              <p:cNvSpPr/>
              <p:nvPr/>
            </p:nvSpPr>
            <p:spPr>
              <a:xfrm>
                <a:off x="2108951" y="1169352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9"/>
              <p:cNvSpPr/>
              <p:nvPr/>
            </p:nvSpPr>
            <p:spPr>
              <a:xfrm>
                <a:off x="2600067" y="111478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9"/>
              <p:cNvSpPr/>
              <p:nvPr/>
            </p:nvSpPr>
            <p:spPr>
              <a:xfrm>
                <a:off x="2054365" y="111478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9"/>
              <p:cNvSpPr/>
              <p:nvPr/>
            </p:nvSpPr>
            <p:spPr>
              <a:xfrm>
                <a:off x="2600067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29"/>
              <p:cNvSpPr/>
              <p:nvPr/>
            </p:nvSpPr>
            <p:spPr>
              <a:xfrm>
                <a:off x="2545498" y="1060233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29"/>
              <p:cNvSpPr/>
              <p:nvPr/>
            </p:nvSpPr>
            <p:spPr>
              <a:xfrm>
                <a:off x="2490948" y="106023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29"/>
              <p:cNvSpPr/>
              <p:nvPr/>
            </p:nvSpPr>
            <p:spPr>
              <a:xfrm>
                <a:off x="2436362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29"/>
              <p:cNvSpPr/>
              <p:nvPr/>
            </p:nvSpPr>
            <p:spPr>
              <a:xfrm>
                <a:off x="2381775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29"/>
              <p:cNvSpPr/>
              <p:nvPr/>
            </p:nvSpPr>
            <p:spPr>
              <a:xfrm>
                <a:off x="2327243" y="1060233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29"/>
              <p:cNvSpPr/>
              <p:nvPr/>
            </p:nvSpPr>
            <p:spPr>
              <a:xfrm>
                <a:off x="2272656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29"/>
              <p:cNvSpPr/>
              <p:nvPr/>
            </p:nvSpPr>
            <p:spPr>
              <a:xfrm>
                <a:off x="2218070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29"/>
              <p:cNvSpPr/>
              <p:nvPr/>
            </p:nvSpPr>
            <p:spPr>
              <a:xfrm>
                <a:off x="2163519" y="106023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29"/>
              <p:cNvSpPr/>
              <p:nvPr/>
            </p:nvSpPr>
            <p:spPr>
              <a:xfrm>
                <a:off x="2108951" y="1060233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29"/>
              <p:cNvSpPr/>
              <p:nvPr/>
            </p:nvSpPr>
            <p:spPr>
              <a:xfrm>
                <a:off x="2054365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29"/>
              <p:cNvSpPr/>
              <p:nvPr/>
            </p:nvSpPr>
            <p:spPr>
              <a:xfrm>
                <a:off x="2600067" y="100564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29"/>
              <p:cNvSpPr/>
              <p:nvPr/>
            </p:nvSpPr>
            <p:spPr>
              <a:xfrm>
                <a:off x="2545498" y="1005646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29"/>
              <p:cNvSpPr/>
              <p:nvPr/>
            </p:nvSpPr>
            <p:spPr>
              <a:xfrm>
                <a:off x="2490948" y="100564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29"/>
              <p:cNvSpPr/>
              <p:nvPr/>
            </p:nvSpPr>
            <p:spPr>
              <a:xfrm>
                <a:off x="2163519" y="100564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29"/>
              <p:cNvSpPr/>
              <p:nvPr/>
            </p:nvSpPr>
            <p:spPr>
              <a:xfrm>
                <a:off x="2108951" y="1005646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29"/>
              <p:cNvSpPr/>
              <p:nvPr/>
            </p:nvSpPr>
            <p:spPr>
              <a:xfrm>
                <a:off x="2054365" y="100564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29"/>
              <p:cNvSpPr/>
              <p:nvPr/>
            </p:nvSpPr>
            <p:spPr>
              <a:xfrm>
                <a:off x="2709204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29"/>
              <p:cNvSpPr/>
              <p:nvPr/>
            </p:nvSpPr>
            <p:spPr>
              <a:xfrm>
                <a:off x="2654653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29"/>
              <p:cNvSpPr/>
              <p:nvPr/>
            </p:nvSpPr>
            <p:spPr>
              <a:xfrm>
                <a:off x="2600067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29"/>
              <p:cNvSpPr/>
              <p:nvPr/>
            </p:nvSpPr>
            <p:spPr>
              <a:xfrm>
                <a:off x="2545498" y="951060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9"/>
              <p:cNvSpPr/>
              <p:nvPr/>
            </p:nvSpPr>
            <p:spPr>
              <a:xfrm>
                <a:off x="2490948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9"/>
              <p:cNvSpPr/>
              <p:nvPr/>
            </p:nvSpPr>
            <p:spPr>
              <a:xfrm>
                <a:off x="2381775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9"/>
              <p:cNvSpPr/>
              <p:nvPr/>
            </p:nvSpPr>
            <p:spPr>
              <a:xfrm>
                <a:off x="2327243" y="951060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29"/>
              <p:cNvSpPr/>
              <p:nvPr/>
            </p:nvSpPr>
            <p:spPr>
              <a:xfrm>
                <a:off x="2272656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29"/>
              <p:cNvSpPr/>
              <p:nvPr/>
            </p:nvSpPr>
            <p:spPr>
              <a:xfrm>
                <a:off x="2163519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9" y="3021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29"/>
              <p:cNvSpPr/>
              <p:nvPr/>
            </p:nvSpPr>
            <p:spPr>
              <a:xfrm>
                <a:off x="2108951" y="951060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29"/>
              <p:cNvSpPr/>
              <p:nvPr/>
            </p:nvSpPr>
            <p:spPr>
              <a:xfrm>
                <a:off x="2054365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29"/>
              <p:cNvSpPr/>
              <p:nvPr/>
            </p:nvSpPr>
            <p:spPr>
              <a:xfrm>
                <a:off x="1999814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9"/>
              <p:cNvSpPr/>
              <p:nvPr/>
            </p:nvSpPr>
            <p:spPr>
              <a:xfrm>
                <a:off x="1945228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9"/>
              <p:cNvSpPr/>
              <p:nvPr/>
            </p:nvSpPr>
            <p:spPr>
              <a:xfrm>
                <a:off x="2654653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29"/>
              <p:cNvSpPr/>
              <p:nvPr/>
            </p:nvSpPr>
            <p:spPr>
              <a:xfrm>
                <a:off x="2600067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29"/>
              <p:cNvSpPr/>
              <p:nvPr/>
            </p:nvSpPr>
            <p:spPr>
              <a:xfrm>
                <a:off x="2545498" y="896528"/>
                <a:ext cx="54587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29"/>
              <p:cNvSpPr/>
              <p:nvPr/>
            </p:nvSpPr>
            <p:spPr>
              <a:xfrm>
                <a:off x="2490948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29"/>
              <p:cNvSpPr/>
              <p:nvPr/>
            </p:nvSpPr>
            <p:spPr>
              <a:xfrm>
                <a:off x="2436362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29"/>
              <p:cNvSpPr/>
              <p:nvPr/>
            </p:nvSpPr>
            <p:spPr>
              <a:xfrm>
                <a:off x="2381775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29"/>
              <p:cNvSpPr/>
              <p:nvPr/>
            </p:nvSpPr>
            <p:spPr>
              <a:xfrm>
                <a:off x="2327243" y="896528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29"/>
              <p:cNvSpPr/>
              <p:nvPr/>
            </p:nvSpPr>
            <p:spPr>
              <a:xfrm>
                <a:off x="2272656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29"/>
              <p:cNvSpPr/>
              <p:nvPr/>
            </p:nvSpPr>
            <p:spPr>
              <a:xfrm>
                <a:off x="2218070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29"/>
              <p:cNvSpPr/>
              <p:nvPr/>
            </p:nvSpPr>
            <p:spPr>
              <a:xfrm>
                <a:off x="2163519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29"/>
              <p:cNvSpPr/>
              <p:nvPr/>
            </p:nvSpPr>
            <p:spPr>
              <a:xfrm>
                <a:off x="2108951" y="896528"/>
                <a:ext cx="54587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9"/>
              <p:cNvSpPr/>
              <p:nvPr/>
            </p:nvSpPr>
            <p:spPr>
              <a:xfrm>
                <a:off x="2054365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9"/>
              <p:cNvSpPr/>
              <p:nvPr/>
            </p:nvSpPr>
            <p:spPr>
              <a:xfrm>
                <a:off x="1999814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29"/>
              <p:cNvSpPr/>
              <p:nvPr/>
            </p:nvSpPr>
            <p:spPr>
              <a:xfrm>
                <a:off x="2600067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9"/>
              <p:cNvSpPr/>
              <p:nvPr/>
            </p:nvSpPr>
            <p:spPr>
              <a:xfrm>
                <a:off x="2545498" y="841941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9"/>
              <p:cNvSpPr/>
              <p:nvPr/>
            </p:nvSpPr>
            <p:spPr>
              <a:xfrm>
                <a:off x="2490948" y="8419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29"/>
              <p:cNvSpPr/>
              <p:nvPr/>
            </p:nvSpPr>
            <p:spPr>
              <a:xfrm>
                <a:off x="2381775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29"/>
              <p:cNvSpPr/>
              <p:nvPr/>
            </p:nvSpPr>
            <p:spPr>
              <a:xfrm>
                <a:off x="2327243" y="84194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29"/>
              <p:cNvSpPr/>
              <p:nvPr/>
            </p:nvSpPr>
            <p:spPr>
              <a:xfrm>
                <a:off x="2272656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29"/>
              <p:cNvSpPr/>
              <p:nvPr/>
            </p:nvSpPr>
            <p:spPr>
              <a:xfrm>
                <a:off x="2163519" y="8419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9"/>
              <p:cNvSpPr/>
              <p:nvPr/>
            </p:nvSpPr>
            <p:spPr>
              <a:xfrm>
                <a:off x="2108951" y="841941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9"/>
              <p:cNvSpPr/>
              <p:nvPr/>
            </p:nvSpPr>
            <p:spPr>
              <a:xfrm>
                <a:off x="2054365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9"/>
              <p:cNvSpPr/>
              <p:nvPr/>
            </p:nvSpPr>
            <p:spPr>
              <a:xfrm>
                <a:off x="2545498" y="787355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9"/>
              <p:cNvSpPr/>
              <p:nvPr/>
            </p:nvSpPr>
            <p:spPr>
              <a:xfrm>
                <a:off x="2490948" y="7873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9"/>
              <p:cNvSpPr/>
              <p:nvPr/>
            </p:nvSpPr>
            <p:spPr>
              <a:xfrm>
                <a:off x="2436362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29"/>
              <p:cNvSpPr/>
              <p:nvPr/>
            </p:nvSpPr>
            <p:spPr>
              <a:xfrm>
                <a:off x="2381775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29"/>
              <p:cNvSpPr/>
              <p:nvPr/>
            </p:nvSpPr>
            <p:spPr>
              <a:xfrm>
                <a:off x="2327243" y="787355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9"/>
              <p:cNvSpPr/>
              <p:nvPr/>
            </p:nvSpPr>
            <p:spPr>
              <a:xfrm>
                <a:off x="2272656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9"/>
              <p:cNvSpPr/>
              <p:nvPr/>
            </p:nvSpPr>
            <p:spPr>
              <a:xfrm>
                <a:off x="2218070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29"/>
              <p:cNvSpPr/>
              <p:nvPr/>
            </p:nvSpPr>
            <p:spPr>
              <a:xfrm>
                <a:off x="2163519" y="7873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29"/>
              <p:cNvSpPr/>
              <p:nvPr/>
            </p:nvSpPr>
            <p:spPr>
              <a:xfrm>
                <a:off x="2108951" y="787355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9"/>
              <p:cNvSpPr/>
              <p:nvPr/>
            </p:nvSpPr>
            <p:spPr>
              <a:xfrm>
                <a:off x="2545498" y="732804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9"/>
              <p:cNvSpPr/>
              <p:nvPr/>
            </p:nvSpPr>
            <p:spPr>
              <a:xfrm>
                <a:off x="2490948" y="73280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9"/>
              <p:cNvSpPr/>
              <p:nvPr/>
            </p:nvSpPr>
            <p:spPr>
              <a:xfrm>
                <a:off x="2163519" y="73280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9"/>
              <p:cNvSpPr/>
              <p:nvPr/>
            </p:nvSpPr>
            <p:spPr>
              <a:xfrm>
                <a:off x="2108951" y="732804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29"/>
              <p:cNvSpPr/>
              <p:nvPr/>
            </p:nvSpPr>
            <p:spPr>
              <a:xfrm>
                <a:off x="2545498" y="678236"/>
                <a:ext cx="54587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29"/>
              <p:cNvSpPr/>
              <p:nvPr/>
            </p:nvSpPr>
            <p:spPr>
              <a:xfrm>
                <a:off x="2436362" y="678236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9"/>
              <p:cNvSpPr/>
              <p:nvPr/>
            </p:nvSpPr>
            <p:spPr>
              <a:xfrm>
                <a:off x="2218070" y="678236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9"/>
              <p:cNvSpPr/>
              <p:nvPr/>
            </p:nvSpPr>
            <p:spPr>
              <a:xfrm>
                <a:off x="2108951" y="678236"/>
                <a:ext cx="54587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2" name="Google Shape;2262;p29"/>
            <p:cNvSpPr/>
            <p:nvPr/>
          </p:nvSpPr>
          <p:spPr>
            <a:xfrm>
              <a:off x="7984325" y="890600"/>
              <a:ext cx="3114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3" name="Google Shape;2263;p29"/>
            <p:cNvGrpSpPr/>
            <p:nvPr/>
          </p:nvGrpSpPr>
          <p:grpSpPr>
            <a:xfrm>
              <a:off x="7722528" y="732786"/>
              <a:ext cx="818581" cy="545721"/>
              <a:chOff x="1945228" y="678236"/>
              <a:chExt cx="818581" cy="545721"/>
            </a:xfrm>
          </p:grpSpPr>
          <p:sp>
            <p:nvSpPr>
              <p:cNvPr id="2264" name="Google Shape;2264;p29"/>
              <p:cNvSpPr/>
              <p:nvPr/>
            </p:nvSpPr>
            <p:spPr>
              <a:xfrm>
                <a:off x="2545498" y="1169352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9"/>
              <p:cNvSpPr/>
              <p:nvPr/>
            </p:nvSpPr>
            <p:spPr>
              <a:xfrm>
                <a:off x="2108951" y="1169352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29"/>
              <p:cNvSpPr/>
              <p:nvPr/>
            </p:nvSpPr>
            <p:spPr>
              <a:xfrm>
                <a:off x="2600067" y="111478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29"/>
              <p:cNvSpPr/>
              <p:nvPr/>
            </p:nvSpPr>
            <p:spPr>
              <a:xfrm>
                <a:off x="2054365" y="111478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9"/>
              <p:cNvSpPr/>
              <p:nvPr/>
            </p:nvSpPr>
            <p:spPr>
              <a:xfrm>
                <a:off x="2600067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9"/>
              <p:cNvSpPr/>
              <p:nvPr/>
            </p:nvSpPr>
            <p:spPr>
              <a:xfrm>
                <a:off x="2545498" y="1060233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0" name="Google Shape;2270;p29"/>
              <p:cNvSpPr/>
              <p:nvPr/>
            </p:nvSpPr>
            <p:spPr>
              <a:xfrm>
                <a:off x="2490948" y="106023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9"/>
              <p:cNvSpPr/>
              <p:nvPr/>
            </p:nvSpPr>
            <p:spPr>
              <a:xfrm>
                <a:off x="2436362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9"/>
              <p:cNvSpPr/>
              <p:nvPr/>
            </p:nvSpPr>
            <p:spPr>
              <a:xfrm>
                <a:off x="2381775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9"/>
              <p:cNvSpPr/>
              <p:nvPr/>
            </p:nvSpPr>
            <p:spPr>
              <a:xfrm>
                <a:off x="2327243" y="1060233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9"/>
              <p:cNvSpPr/>
              <p:nvPr/>
            </p:nvSpPr>
            <p:spPr>
              <a:xfrm>
                <a:off x="2272656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29"/>
              <p:cNvSpPr/>
              <p:nvPr/>
            </p:nvSpPr>
            <p:spPr>
              <a:xfrm>
                <a:off x="2218070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29"/>
              <p:cNvSpPr/>
              <p:nvPr/>
            </p:nvSpPr>
            <p:spPr>
              <a:xfrm>
                <a:off x="2163519" y="106023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29"/>
              <p:cNvSpPr/>
              <p:nvPr/>
            </p:nvSpPr>
            <p:spPr>
              <a:xfrm>
                <a:off x="2108951" y="1060233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29"/>
              <p:cNvSpPr/>
              <p:nvPr/>
            </p:nvSpPr>
            <p:spPr>
              <a:xfrm>
                <a:off x="2054365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9"/>
              <p:cNvSpPr/>
              <p:nvPr/>
            </p:nvSpPr>
            <p:spPr>
              <a:xfrm>
                <a:off x="2600067" y="100564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9"/>
              <p:cNvSpPr/>
              <p:nvPr/>
            </p:nvSpPr>
            <p:spPr>
              <a:xfrm>
                <a:off x="2545498" y="1005646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9"/>
              <p:cNvSpPr/>
              <p:nvPr/>
            </p:nvSpPr>
            <p:spPr>
              <a:xfrm>
                <a:off x="2490948" y="100564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9"/>
              <p:cNvSpPr/>
              <p:nvPr/>
            </p:nvSpPr>
            <p:spPr>
              <a:xfrm>
                <a:off x="2163519" y="100564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9"/>
              <p:cNvSpPr/>
              <p:nvPr/>
            </p:nvSpPr>
            <p:spPr>
              <a:xfrm>
                <a:off x="2108951" y="1005646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9"/>
              <p:cNvSpPr/>
              <p:nvPr/>
            </p:nvSpPr>
            <p:spPr>
              <a:xfrm>
                <a:off x="2054365" y="100564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9"/>
              <p:cNvSpPr/>
              <p:nvPr/>
            </p:nvSpPr>
            <p:spPr>
              <a:xfrm>
                <a:off x="2709204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29"/>
              <p:cNvSpPr/>
              <p:nvPr/>
            </p:nvSpPr>
            <p:spPr>
              <a:xfrm>
                <a:off x="2654653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29"/>
              <p:cNvSpPr/>
              <p:nvPr/>
            </p:nvSpPr>
            <p:spPr>
              <a:xfrm>
                <a:off x="2600067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29"/>
              <p:cNvSpPr/>
              <p:nvPr/>
            </p:nvSpPr>
            <p:spPr>
              <a:xfrm>
                <a:off x="2545498" y="951060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29"/>
              <p:cNvSpPr/>
              <p:nvPr/>
            </p:nvSpPr>
            <p:spPr>
              <a:xfrm>
                <a:off x="2490948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9"/>
              <p:cNvSpPr/>
              <p:nvPr/>
            </p:nvSpPr>
            <p:spPr>
              <a:xfrm>
                <a:off x="2381775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29"/>
              <p:cNvSpPr/>
              <p:nvPr/>
            </p:nvSpPr>
            <p:spPr>
              <a:xfrm>
                <a:off x="2327243" y="951060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29"/>
              <p:cNvSpPr/>
              <p:nvPr/>
            </p:nvSpPr>
            <p:spPr>
              <a:xfrm>
                <a:off x="2272656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29"/>
              <p:cNvSpPr/>
              <p:nvPr/>
            </p:nvSpPr>
            <p:spPr>
              <a:xfrm>
                <a:off x="2163519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9" y="3021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29"/>
              <p:cNvSpPr/>
              <p:nvPr/>
            </p:nvSpPr>
            <p:spPr>
              <a:xfrm>
                <a:off x="2108951" y="951060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29"/>
              <p:cNvSpPr/>
              <p:nvPr/>
            </p:nvSpPr>
            <p:spPr>
              <a:xfrm>
                <a:off x="2054365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29"/>
              <p:cNvSpPr/>
              <p:nvPr/>
            </p:nvSpPr>
            <p:spPr>
              <a:xfrm>
                <a:off x="1999814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29"/>
              <p:cNvSpPr/>
              <p:nvPr/>
            </p:nvSpPr>
            <p:spPr>
              <a:xfrm>
                <a:off x="1945228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29"/>
              <p:cNvSpPr/>
              <p:nvPr/>
            </p:nvSpPr>
            <p:spPr>
              <a:xfrm>
                <a:off x="2654653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29"/>
              <p:cNvSpPr/>
              <p:nvPr/>
            </p:nvSpPr>
            <p:spPr>
              <a:xfrm>
                <a:off x="2600067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29"/>
              <p:cNvSpPr/>
              <p:nvPr/>
            </p:nvSpPr>
            <p:spPr>
              <a:xfrm>
                <a:off x="2545498" y="896528"/>
                <a:ext cx="54587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9"/>
              <p:cNvSpPr/>
              <p:nvPr/>
            </p:nvSpPr>
            <p:spPr>
              <a:xfrm>
                <a:off x="2490948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9"/>
              <p:cNvSpPr/>
              <p:nvPr/>
            </p:nvSpPr>
            <p:spPr>
              <a:xfrm>
                <a:off x="2436362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29"/>
              <p:cNvSpPr/>
              <p:nvPr/>
            </p:nvSpPr>
            <p:spPr>
              <a:xfrm>
                <a:off x="2381775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29"/>
              <p:cNvSpPr/>
              <p:nvPr/>
            </p:nvSpPr>
            <p:spPr>
              <a:xfrm>
                <a:off x="2327243" y="896528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9"/>
              <p:cNvSpPr/>
              <p:nvPr/>
            </p:nvSpPr>
            <p:spPr>
              <a:xfrm>
                <a:off x="2272656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9"/>
              <p:cNvSpPr/>
              <p:nvPr/>
            </p:nvSpPr>
            <p:spPr>
              <a:xfrm>
                <a:off x="2218070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29"/>
              <p:cNvSpPr/>
              <p:nvPr/>
            </p:nvSpPr>
            <p:spPr>
              <a:xfrm>
                <a:off x="2163519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29"/>
              <p:cNvSpPr/>
              <p:nvPr/>
            </p:nvSpPr>
            <p:spPr>
              <a:xfrm>
                <a:off x="2108951" y="896528"/>
                <a:ext cx="54587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29"/>
              <p:cNvSpPr/>
              <p:nvPr/>
            </p:nvSpPr>
            <p:spPr>
              <a:xfrm>
                <a:off x="2054365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29"/>
              <p:cNvSpPr/>
              <p:nvPr/>
            </p:nvSpPr>
            <p:spPr>
              <a:xfrm>
                <a:off x="1999814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29"/>
              <p:cNvSpPr/>
              <p:nvPr/>
            </p:nvSpPr>
            <p:spPr>
              <a:xfrm>
                <a:off x="2600067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29"/>
              <p:cNvSpPr/>
              <p:nvPr/>
            </p:nvSpPr>
            <p:spPr>
              <a:xfrm>
                <a:off x="2545498" y="841941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29"/>
              <p:cNvSpPr/>
              <p:nvPr/>
            </p:nvSpPr>
            <p:spPr>
              <a:xfrm>
                <a:off x="2490948" y="8419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9"/>
              <p:cNvSpPr/>
              <p:nvPr/>
            </p:nvSpPr>
            <p:spPr>
              <a:xfrm>
                <a:off x="2381775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9"/>
              <p:cNvSpPr/>
              <p:nvPr/>
            </p:nvSpPr>
            <p:spPr>
              <a:xfrm>
                <a:off x="2327243" y="84194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9"/>
              <p:cNvSpPr/>
              <p:nvPr/>
            </p:nvSpPr>
            <p:spPr>
              <a:xfrm>
                <a:off x="2272656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9"/>
              <p:cNvSpPr/>
              <p:nvPr/>
            </p:nvSpPr>
            <p:spPr>
              <a:xfrm>
                <a:off x="2163519" y="8419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9"/>
              <p:cNvSpPr/>
              <p:nvPr/>
            </p:nvSpPr>
            <p:spPr>
              <a:xfrm>
                <a:off x="2108951" y="841941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29"/>
              <p:cNvSpPr/>
              <p:nvPr/>
            </p:nvSpPr>
            <p:spPr>
              <a:xfrm>
                <a:off x="2054365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29"/>
              <p:cNvSpPr/>
              <p:nvPr/>
            </p:nvSpPr>
            <p:spPr>
              <a:xfrm>
                <a:off x="2545498" y="787355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29"/>
              <p:cNvSpPr/>
              <p:nvPr/>
            </p:nvSpPr>
            <p:spPr>
              <a:xfrm>
                <a:off x="2490948" y="7873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29"/>
              <p:cNvSpPr/>
              <p:nvPr/>
            </p:nvSpPr>
            <p:spPr>
              <a:xfrm>
                <a:off x="2436362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29"/>
              <p:cNvSpPr/>
              <p:nvPr/>
            </p:nvSpPr>
            <p:spPr>
              <a:xfrm>
                <a:off x="2381775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29"/>
              <p:cNvSpPr/>
              <p:nvPr/>
            </p:nvSpPr>
            <p:spPr>
              <a:xfrm>
                <a:off x="2327243" y="787355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29"/>
              <p:cNvSpPr/>
              <p:nvPr/>
            </p:nvSpPr>
            <p:spPr>
              <a:xfrm>
                <a:off x="2272656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29"/>
              <p:cNvSpPr/>
              <p:nvPr/>
            </p:nvSpPr>
            <p:spPr>
              <a:xfrm>
                <a:off x="2218070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29"/>
              <p:cNvSpPr/>
              <p:nvPr/>
            </p:nvSpPr>
            <p:spPr>
              <a:xfrm>
                <a:off x="2163519" y="7873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29"/>
              <p:cNvSpPr/>
              <p:nvPr/>
            </p:nvSpPr>
            <p:spPr>
              <a:xfrm>
                <a:off x="2108951" y="787355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29"/>
              <p:cNvSpPr/>
              <p:nvPr/>
            </p:nvSpPr>
            <p:spPr>
              <a:xfrm>
                <a:off x="2545498" y="732804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29"/>
              <p:cNvSpPr/>
              <p:nvPr/>
            </p:nvSpPr>
            <p:spPr>
              <a:xfrm>
                <a:off x="2490948" y="73280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29"/>
              <p:cNvSpPr/>
              <p:nvPr/>
            </p:nvSpPr>
            <p:spPr>
              <a:xfrm>
                <a:off x="2163519" y="73280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29"/>
              <p:cNvSpPr/>
              <p:nvPr/>
            </p:nvSpPr>
            <p:spPr>
              <a:xfrm>
                <a:off x="2108951" y="732804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29"/>
              <p:cNvSpPr/>
              <p:nvPr/>
            </p:nvSpPr>
            <p:spPr>
              <a:xfrm>
                <a:off x="2545498" y="678236"/>
                <a:ext cx="54587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29"/>
              <p:cNvSpPr/>
              <p:nvPr/>
            </p:nvSpPr>
            <p:spPr>
              <a:xfrm>
                <a:off x="2436362" y="678236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29"/>
              <p:cNvSpPr/>
              <p:nvPr/>
            </p:nvSpPr>
            <p:spPr>
              <a:xfrm>
                <a:off x="2218070" y="678236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29"/>
              <p:cNvSpPr/>
              <p:nvPr/>
            </p:nvSpPr>
            <p:spPr>
              <a:xfrm>
                <a:off x="2108951" y="678236"/>
                <a:ext cx="54587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37" name="Google Shape;2337;p29"/>
          <p:cNvSpPr/>
          <p:nvPr/>
        </p:nvSpPr>
        <p:spPr>
          <a:xfrm>
            <a:off x="5611050" y="392047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0" name="Google Shape;2340;p29"/>
          <p:cNvSpPr/>
          <p:nvPr/>
        </p:nvSpPr>
        <p:spPr>
          <a:xfrm>
            <a:off x="2420275" y="120500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8" name="Google Shape;2348;p29"/>
          <p:cNvSpPr/>
          <p:nvPr/>
        </p:nvSpPr>
        <p:spPr>
          <a:xfrm>
            <a:off x="6155404" y="4780117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9" name="Google Shape;2349;p29"/>
          <p:cNvSpPr/>
          <p:nvPr/>
        </p:nvSpPr>
        <p:spPr>
          <a:xfrm>
            <a:off x="1077825" y="425635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E8409223-D30E-42CA-9788-088D72E9C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82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8D23F30-3303-4B87-A818-102FA26B8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986" y="289883"/>
            <a:ext cx="3095317" cy="4632114"/>
          </a:xfrm>
          <a:prstGeom prst="rect">
            <a:avLst/>
          </a:prstGeom>
        </p:spPr>
      </p:pic>
      <p:sp>
        <p:nvSpPr>
          <p:cNvPr id="266" name="Google Shape;2093;p29">
            <a:extLst>
              <a:ext uri="{FF2B5EF4-FFF2-40B4-BE49-F238E27FC236}">
                <a16:creationId xmlns:a16="http://schemas.microsoft.com/office/drawing/2014/main" id="{41DDD383-27CC-4FF2-B2A8-97CEDC6B250B}"/>
              </a:ext>
            </a:extLst>
          </p:cNvPr>
          <p:cNvSpPr txBox="1">
            <a:spLocks/>
          </p:cNvSpPr>
          <p:nvPr/>
        </p:nvSpPr>
        <p:spPr>
          <a:xfrm>
            <a:off x="660632" y="880667"/>
            <a:ext cx="4067003" cy="1401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100" b="0" i="0" u="none" strike="noStrike" cap="none">
                <a:solidFill>
                  <a:schemeClr val="accent6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sine"/>
              <a:buNone/>
              <a:defRPr sz="1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/>
            <a:r>
              <a:rPr lang="pt-BR" sz="1400" dirty="0"/>
              <a:t>A ideia original do jogo seria fazer uma praça cidade normal e genérica, mas a conselho do professor de projetos decidimos reproduzir o Largo do Rosário do centro de campinas por completo</a:t>
            </a:r>
          </a:p>
          <a:p>
            <a:pPr marL="0" indent="0"/>
            <a:endParaRPr lang="pt-BR" dirty="0"/>
          </a:p>
        </p:txBody>
      </p:sp>
      <p:pic>
        <p:nvPicPr>
          <p:cNvPr id="2050" name="Picture 2" descr="Entorno do Largo do Rosário é interditado para visita de governador -  ACidade ON Campinas">
            <a:extLst>
              <a:ext uri="{FF2B5EF4-FFF2-40B4-BE49-F238E27FC236}">
                <a16:creationId xmlns:a16="http://schemas.microsoft.com/office/drawing/2014/main" id="{981E3426-3A7A-406F-802D-8849DA0B0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23" y="2385730"/>
            <a:ext cx="4508919" cy="253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89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3" name="Google Shape;2103;p29"/>
          <p:cNvGrpSpPr/>
          <p:nvPr/>
        </p:nvGrpSpPr>
        <p:grpSpPr>
          <a:xfrm>
            <a:off x="204871" y="340382"/>
            <a:ext cx="491152" cy="491152"/>
            <a:chOff x="2745535" y="4075586"/>
            <a:chExt cx="491152" cy="491152"/>
          </a:xfrm>
        </p:grpSpPr>
        <p:grpSp>
          <p:nvGrpSpPr>
            <p:cNvPr id="2104" name="Google Shape;2104;p29"/>
            <p:cNvGrpSpPr/>
            <p:nvPr/>
          </p:nvGrpSpPr>
          <p:grpSpPr>
            <a:xfrm>
              <a:off x="2745535" y="4075586"/>
              <a:ext cx="491152" cy="491152"/>
              <a:chOff x="1037610" y="705511"/>
              <a:chExt cx="491152" cy="491152"/>
            </a:xfrm>
          </p:grpSpPr>
          <p:sp>
            <p:nvSpPr>
              <p:cNvPr id="2105" name="Google Shape;2105;p29"/>
              <p:cNvSpPr/>
              <p:nvPr/>
            </p:nvSpPr>
            <p:spPr>
              <a:xfrm>
                <a:off x="1365038" y="114205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29"/>
              <p:cNvSpPr/>
              <p:nvPr/>
            </p:nvSpPr>
            <p:spPr>
              <a:xfrm>
                <a:off x="1146746" y="114205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29"/>
              <p:cNvSpPr/>
              <p:nvPr/>
            </p:nvSpPr>
            <p:spPr>
              <a:xfrm>
                <a:off x="1310452" y="1087490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29"/>
              <p:cNvSpPr/>
              <p:nvPr/>
            </p:nvSpPr>
            <p:spPr>
              <a:xfrm>
                <a:off x="1201333" y="1087490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29"/>
              <p:cNvSpPr/>
              <p:nvPr/>
            </p:nvSpPr>
            <p:spPr>
              <a:xfrm>
                <a:off x="1365038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29"/>
              <p:cNvSpPr/>
              <p:nvPr/>
            </p:nvSpPr>
            <p:spPr>
              <a:xfrm>
                <a:off x="1310452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29"/>
              <p:cNvSpPr/>
              <p:nvPr/>
            </p:nvSpPr>
            <p:spPr>
              <a:xfrm>
                <a:off x="1255865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29"/>
              <p:cNvSpPr/>
              <p:nvPr/>
            </p:nvSpPr>
            <p:spPr>
              <a:xfrm>
                <a:off x="1201333" y="1032940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29"/>
              <p:cNvSpPr/>
              <p:nvPr/>
            </p:nvSpPr>
            <p:spPr>
              <a:xfrm>
                <a:off x="1146746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29"/>
              <p:cNvSpPr/>
              <p:nvPr/>
            </p:nvSpPr>
            <p:spPr>
              <a:xfrm>
                <a:off x="1365038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29"/>
              <p:cNvSpPr/>
              <p:nvPr/>
            </p:nvSpPr>
            <p:spPr>
              <a:xfrm>
                <a:off x="1310452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29"/>
              <p:cNvSpPr/>
              <p:nvPr/>
            </p:nvSpPr>
            <p:spPr>
              <a:xfrm>
                <a:off x="1201333" y="978353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29"/>
              <p:cNvSpPr/>
              <p:nvPr/>
            </p:nvSpPr>
            <p:spPr>
              <a:xfrm>
                <a:off x="1146746" y="9783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29"/>
              <p:cNvSpPr/>
              <p:nvPr/>
            </p:nvSpPr>
            <p:spPr>
              <a:xfrm>
                <a:off x="1419589" y="923767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29"/>
              <p:cNvSpPr/>
              <p:nvPr/>
            </p:nvSpPr>
            <p:spPr>
              <a:xfrm>
                <a:off x="1365038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29"/>
              <p:cNvSpPr/>
              <p:nvPr/>
            </p:nvSpPr>
            <p:spPr>
              <a:xfrm>
                <a:off x="1310452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29"/>
              <p:cNvSpPr/>
              <p:nvPr/>
            </p:nvSpPr>
            <p:spPr>
              <a:xfrm>
                <a:off x="1255865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29"/>
              <p:cNvSpPr/>
              <p:nvPr/>
            </p:nvSpPr>
            <p:spPr>
              <a:xfrm>
                <a:off x="1201333" y="923767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29"/>
              <p:cNvSpPr/>
              <p:nvPr/>
            </p:nvSpPr>
            <p:spPr>
              <a:xfrm>
                <a:off x="1146746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29"/>
              <p:cNvSpPr/>
              <p:nvPr/>
            </p:nvSpPr>
            <p:spPr>
              <a:xfrm>
                <a:off x="1092160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29"/>
              <p:cNvSpPr/>
              <p:nvPr/>
            </p:nvSpPr>
            <p:spPr>
              <a:xfrm>
                <a:off x="1474157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29"/>
              <p:cNvSpPr/>
              <p:nvPr/>
            </p:nvSpPr>
            <p:spPr>
              <a:xfrm>
                <a:off x="1419589" y="869234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29"/>
              <p:cNvSpPr/>
              <p:nvPr/>
            </p:nvSpPr>
            <p:spPr>
              <a:xfrm>
                <a:off x="1365038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29"/>
              <p:cNvSpPr/>
              <p:nvPr/>
            </p:nvSpPr>
            <p:spPr>
              <a:xfrm>
                <a:off x="1255865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29"/>
              <p:cNvSpPr/>
              <p:nvPr/>
            </p:nvSpPr>
            <p:spPr>
              <a:xfrm>
                <a:off x="1146746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29"/>
              <p:cNvSpPr/>
              <p:nvPr/>
            </p:nvSpPr>
            <p:spPr>
              <a:xfrm>
                <a:off x="1092160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29"/>
              <p:cNvSpPr/>
              <p:nvPr/>
            </p:nvSpPr>
            <p:spPr>
              <a:xfrm>
                <a:off x="1037610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29"/>
              <p:cNvSpPr/>
              <p:nvPr/>
            </p:nvSpPr>
            <p:spPr>
              <a:xfrm>
                <a:off x="1474157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29"/>
              <p:cNvSpPr/>
              <p:nvPr/>
            </p:nvSpPr>
            <p:spPr>
              <a:xfrm>
                <a:off x="1365038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29"/>
              <p:cNvSpPr/>
              <p:nvPr/>
            </p:nvSpPr>
            <p:spPr>
              <a:xfrm>
                <a:off x="1310452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29"/>
              <p:cNvSpPr/>
              <p:nvPr/>
            </p:nvSpPr>
            <p:spPr>
              <a:xfrm>
                <a:off x="1255865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29"/>
              <p:cNvSpPr/>
              <p:nvPr/>
            </p:nvSpPr>
            <p:spPr>
              <a:xfrm>
                <a:off x="1201333" y="814648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29"/>
              <p:cNvSpPr/>
              <p:nvPr/>
            </p:nvSpPr>
            <p:spPr>
              <a:xfrm>
                <a:off x="1146746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29"/>
              <p:cNvSpPr/>
              <p:nvPr/>
            </p:nvSpPr>
            <p:spPr>
              <a:xfrm>
                <a:off x="1037610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29"/>
              <p:cNvSpPr/>
              <p:nvPr/>
            </p:nvSpPr>
            <p:spPr>
              <a:xfrm>
                <a:off x="1310452" y="7600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29"/>
              <p:cNvSpPr/>
              <p:nvPr/>
            </p:nvSpPr>
            <p:spPr>
              <a:xfrm>
                <a:off x="1201333" y="76006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29"/>
              <p:cNvSpPr/>
              <p:nvPr/>
            </p:nvSpPr>
            <p:spPr>
              <a:xfrm>
                <a:off x="1365038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29"/>
              <p:cNvSpPr/>
              <p:nvPr/>
            </p:nvSpPr>
            <p:spPr>
              <a:xfrm>
                <a:off x="1310452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29"/>
              <p:cNvSpPr/>
              <p:nvPr/>
            </p:nvSpPr>
            <p:spPr>
              <a:xfrm>
                <a:off x="1201333" y="705511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29"/>
              <p:cNvSpPr/>
              <p:nvPr/>
            </p:nvSpPr>
            <p:spPr>
              <a:xfrm>
                <a:off x="1146746" y="70551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20" y="3019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45" name="Google Shape;2145;p29"/>
            <p:cNvSpPr/>
            <p:nvPr/>
          </p:nvSpPr>
          <p:spPr>
            <a:xfrm>
              <a:off x="2896800" y="4223150"/>
              <a:ext cx="185700" cy="20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6" name="Google Shape;2146;p29"/>
            <p:cNvGrpSpPr/>
            <p:nvPr/>
          </p:nvGrpSpPr>
          <p:grpSpPr>
            <a:xfrm>
              <a:off x="2745535" y="4075586"/>
              <a:ext cx="491152" cy="491152"/>
              <a:chOff x="1037610" y="705511"/>
              <a:chExt cx="491152" cy="491152"/>
            </a:xfrm>
          </p:grpSpPr>
          <p:sp>
            <p:nvSpPr>
              <p:cNvPr id="2147" name="Google Shape;2147;p29"/>
              <p:cNvSpPr/>
              <p:nvPr/>
            </p:nvSpPr>
            <p:spPr>
              <a:xfrm>
                <a:off x="1365038" y="114205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29"/>
              <p:cNvSpPr/>
              <p:nvPr/>
            </p:nvSpPr>
            <p:spPr>
              <a:xfrm>
                <a:off x="1146746" y="114205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29"/>
              <p:cNvSpPr/>
              <p:nvPr/>
            </p:nvSpPr>
            <p:spPr>
              <a:xfrm>
                <a:off x="1310452" y="1087490"/>
                <a:ext cx="54568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50" name="Google Shape;2150;p29"/>
              <p:cNvSpPr/>
              <p:nvPr/>
            </p:nvSpPr>
            <p:spPr>
              <a:xfrm>
                <a:off x="1201333" y="1087490"/>
                <a:ext cx="54550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29"/>
              <p:cNvSpPr/>
              <p:nvPr/>
            </p:nvSpPr>
            <p:spPr>
              <a:xfrm>
                <a:off x="1365038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29"/>
              <p:cNvSpPr/>
              <p:nvPr/>
            </p:nvSpPr>
            <p:spPr>
              <a:xfrm>
                <a:off x="1310452" y="1032940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29"/>
              <p:cNvSpPr/>
              <p:nvPr/>
            </p:nvSpPr>
            <p:spPr>
              <a:xfrm>
                <a:off x="1255865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29"/>
              <p:cNvSpPr/>
              <p:nvPr/>
            </p:nvSpPr>
            <p:spPr>
              <a:xfrm>
                <a:off x="1201333" y="1032940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29"/>
              <p:cNvSpPr/>
              <p:nvPr/>
            </p:nvSpPr>
            <p:spPr>
              <a:xfrm>
                <a:off x="1146746" y="1032940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29"/>
              <p:cNvSpPr/>
              <p:nvPr/>
            </p:nvSpPr>
            <p:spPr>
              <a:xfrm>
                <a:off x="1365038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29"/>
              <p:cNvSpPr/>
              <p:nvPr/>
            </p:nvSpPr>
            <p:spPr>
              <a:xfrm>
                <a:off x="1310452" y="978353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29"/>
              <p:cNvSpPr/>
              <p:nvPr/>
            </p:nvSpPr>
            <p:spPr>
              <a:xfrm>
                <a:off x="1201333" y="978353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29"/>
              <p:cNvSpPr/>
              <p:nvPr/>
            </p:nvSpPr>
            <p:spPr>
              <a:xfrm>
                <a:off x="1146746" y="978353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29"/>
              <p:cNvSpPr/>
              <p:nvPr/>
            </p:nvSpPr>
            <p:spPr>
              <a:xfrm>
                <a:off x="1419589" y="923767"/>
                <a:ext cx="54586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29"/>
              <p:cNvSpPr/>
              <p:nvPr/>
            </p:nvSpPr>
            <p:spPr>
              <a:xfrm>
                <a:off x="1365038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29"/>
              <p:cNvSpPr/>
              <p:nvPr/>
            </p:nvSpPr>
            <p:spPr>
              <a:xfrm>
                <a:off x="1310452" y="923767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29"/>
              <p:cNvSpPr/>
              <p:nvPr/>
            </p:nvSpPr>
            <p:spPr>
              <a:xfrm>
                <a:off x="1255865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29"/>
              <p:cNvSpPr/>
              <p:nvPr/>
            </p:nvSpPr>
            <p:spPr>
              <a:xfrm>
                <a:off x="1201333" y="923767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29"/>
              <p:cNvSpPr/>
              <p:nvPr/>
            </p:nvSpPr>
            <p:spPr>
              <a:xfrm>
                <a:off x="1146746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29"/>
              <p:cNvSpPr/>
              <p:nvPr/>
            </p:nvSpPr>
            <p:spPr>
              <a:xfrm>
                <a:off x="1092160" y="923767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29"/>
              <p:cNvSpPr/>
              <p:nvPr/>
            </p:nvSpPr>
            <p:spPr>
              <a:xfrm>
                <a:off x="1474157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29"/>
              <p:cNvSpPr/>
              <p:nvPr/>
            </p:nvSpPr>
            <p:spPr>
              <a:xfrm>
                <a:off x="1419589" y="869234"/>
                <a:ext cx="54586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29"/>
              <p:cNvSpPr/>
              <p:nvPr/>
            </p:nvSpPr>
            <p:spPr>
              <a:xfrm>
                <a:off x="1365038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29"/>
              <p:cNvSpPr/>
              <p:nvPr/>
            </p:nvSpPr>
            <p:spPr>
              <a:xfrm>
                <a:off x="1255865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29"/>
              <p:cNvSpPr/>
              <p:nvPr/>
            </p:nvSpPr>
            <p:spPr>
              <a:xfrm>
                <a:off x="1146746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29"/>
              <p:cNvSpPr/>
              <p:nvPr/>
            </p:nvSpPr>
            <p:spPr>
              <a:xfrm>
                <a:off x="1092160" y="869234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29"/>
              <p:cNvSpPr/>
              <p:nvPr/>
            </p:nvSpPr>
            <p:spPr>
              <a:xfrm>
                <a:off x="1037610" y="869234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29"/>
              <p:cNvSpPr/>
              <p:nvPr/>
            </p:nvSpPr>
            <p:spPr>
              <a:xfrm>
                <a:off x="1474157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29"/>
              <p:cNvSpPr/>
              <p:nvPr/>
            </p:nvSpPr>
            <p:spPr>
              <a:xfrm>
                <a:off x="1365038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9"/>
              <p:cNvSpPr/>
              <p:nvPr/>
            </p:nvSpPr>
            <p:spPr>
              <a:xfrm>
                <a:off x="1310452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9"/>
              <p:cNvSpPr/>
              <p:nvPr/>
            </p:nvSpPr>
            <p:spPr>
              <a:xfrm>
                <a:off x="1255865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9"/>
              <p:cNvSpPr/>
              <p:nvPr/>
            </p:nvSpPr>
            <p:spPr>
              <a:xfrm>
                <a:off x="1201333" y="814648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9"/>
              <p:cNvSpPr/>
              <p:nvPr/>
            </p:nvSpPr>
            <p:spPr>
              <a:xfrm>
                <a:off x="1146746" y="814648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9"/>
              <p:cNvSpPr/>
              <p:nvPr/>
            </p:nvSpPr>
            <p:spPr>
              <a:xfrm>
                <a:off x="1037610" y="814648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9"/>
              <p:cNvSpPr/>
              <p:nvPr/>
            </p:nvSpPr>
            <p:spPr>
              <a:xfrm>
                <a:off x="1310452" y="76006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9"/>
              <p:cNvSpPr/>
              <p:nvPr/>
            </p:nvSpPr>
            <p:spPr>
              <a:xfrm>
                <a:off x="1201333" y="76006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29"/>
              <p:cNvSpPr/>
              <p:nvPr/>
            </p:nvSpPr>
            <p:spPr>
              <a:xfrm>
                <a:off x="1365038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29"/>
              <p:cNvSpPr/>
              <p:nvPr/>
            </p:nvSpPr>
            <p:spPr>
              <a:xfrm>
                <a:off x="1310452" y="705511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29"/>
              <p:cNvSpPr/>
              <p:nvPr/>
            </p:nvSpPr>
            <p:spPr>
              <a:xfrm>
                <a:off x="1201333" y="705511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18" y="3019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29"/>
              <p:cNvSpPr/>
              <p:nvPr/>
            </p:nvSpPr>
            <p:spPr>
              <a:xfrm>
                <a:off x="1146746" y="705511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9"/>
                    </a:lnTo>
                    <a:lnTo>
                      <a:pt x="3020" y="3019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87" name="Google Shape;2187;p29"/>
          <p:cNvGrpSpPr/>
          <p:nvPr/>
        </p:nvGrpSpPr>
        <p:grpSpPr>
          <a:xfrm>
            <a:off x="8093265" y="238562"/>
            <a:ext cx="818581" cy="545721"/>
            <a:chOff x="7722528" y="732786"/>
            <a:chExt cx="818581" cy="545721"/>
          </a:xfrm>
        </p:grpSpPr>
        <p:grpSp>
          <p:nvGrpSpPr>
            <p:cNvPr id="2188" name="Google Shape;2188;p29"/>
            <p:cNvGrpSpPr/>
            <p:nvPr/>
          </p:nvGrpSpPr>
          <p:grpSpPr>
            <a:xfrm>
              <a:off x="7722528" y="732786"/>
              <a:ext cx="818581" cy="545720"/>
              <a:chOff x="1945228" y="678236"/>
              <a:chExt cx="818581" cy="545720"/>
            </a:xfrm>
          </p:grpSpPr>
          <p:sp>
            <p:nvSpPr>
              <p:cNvPr id="2189" name="Google Shape;2189;p29"/>
              <p:cNvSpPr/>
              <p:nvPr/>
            </p:nvSpPr>
            <p:spPr>
              <a:xfrm>
                <a:off x="2545498" y="1169352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9"/>
              <p:cNvSpPr/>
              <p:nvPr/>
            </p:nvSpPr>
            <p:spPr>
              <a:xfrm>
                <a:off x="2108951" y="1169352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9"/>
              <p:cNvSpPr/>
              <p:nvPr/>
            </p:nvSpPr>
            <p:spPr>
              <a:xfrm>
                <a:off x="2600067" y="111478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9"/>
              <p:cNvSpPr/>
              <p:nvPr/>
            </p:nvSpPr>
            <p:spPr>
              <a:xfrm>
                <a:off x="2054365" y="111478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9"/>
              <p:cNvSpPr/>
              <p:nvPr/>
            </p:nvSpPr>
            <p:spPr>
              <a:xfrm>
                <a:off x="2600067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29"/>
              <p:cNvSpPr/>
              <p:nvPr/>
            </p:nvSpPr>
            <p:spPr>
              <a:xfrm>
                <a:off x="2545498" y="1060233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29"/>
              <p:cNvSpPr/>
              <p:nvPr/>
            </p:nvSpPr>
            <p:spPr>
              <a:xfrm>
                <a:off x="2490948" y="106023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29"/>
              <p:cNvSpPr/>
              <p:nvPr/>
            </p:nvSpPr>
            <p:spPr>
              <a:xfrm>
                <a:off x="2436362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29"/>
              <p:cNvSpPr/>
              <p:nvPr/>
            </p:nvSpPr>
            <p:spPr>
              <a:xfrm>
                <a:off x="2381775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29"/>
              <p:cNvSpPr/>
              <p:nvPr/>
            </p:nvSpPr>
            <p:spPr>
              <a:xfrm>
                <a:off x="2327243" y="1060233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29"/>
              <p:cNvSpPr/>
              <p:nvPr/>
            </p:nvSpPr>
            <p:spPr>
              <a:xfrm>
                <a:off x="2272656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29"/>
              <p:cNvSpPr/>
              <p:nvPr/>
            </p:nvSpPr>
            <p:spPr>
              <a:xfrm>
                <a:off x="2218070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29"/>
              <p:cNvSpPr/>
              <p:nvPr/>
            </p:nvSpPr>
            <p:spPr>
              <a:xfrm>
                <a:off x="2163519" y="106023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29"/>
              <p:cNvSpPr/>
              <p:nvPr/>
            </p:nvSpPr>
            <p:spPr>
              <a:xfrm>
                <a:off x="2108951" y="1060233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29"/>
              <p:cNvSpPr/>
              <p:nvPr/>
            </p:nvSpPr>
            <p:spPr>
              <a:xfrm>
                <a:off x="2054365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29"/>
              <p:cNvSpPr/>
              <p:nvPr/>
            </p:nvSpPr>
            <p:spPr>
              <a:xfrm>
                <a:off x="2600067" y="100564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29"/>
              <p:cNvSpPr/>
              <p:nvPr/>
            </p:nvSpPr>
            <p:spPr>
              <a:xfrm>
                <a:off x="2545498" y="1005646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29"/>
              <p:cNvSpPr/>
              <p:nvPr/>
            </p:nvSpPr>
            <p:spPr>
              <a:xfrm>
                <a:off x="2490948" y="100564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29"/>
              <p:cNvSpPr/>
              <p:nvPr/>
            </p:nvSpPr>
            <p:spPr>
              <a:xfrm>
                <a:off x="2163519" y="100564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29"/>
              <p:cNvSpPr/>
              <p:nvPr/>
            </p:nvSpPr>
            <p:spPr>
              <a:xfrm>
                <a:off x="2108951" y="1005646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29"/>
              <p:cNvSpPr/>
              <p:nvPr/>
            </p:nvSpPr>
            <p:spPr>
              <a:xfrm>
                <a:off x="2054365" y="100564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29"/>
              <p:cNvSpPr/>
              <p:nvPr/>
            </p:nvSpPr>
            <p:spPr>
              <a:xfrm>
                <a:off x="2709204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29"/>
              <p:cNvSpPr/>
              <p:nvPr/>
            </p:nvSpPr>
            <p:spPr>
              <a:xfrm>
                <a:off x="2654653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29"/>
              <p:cNvSpPr/>
              <p:nvPr/>
            </p:nvSpPr>
            <p:spPr>
              <a:xfrm>
                <a:off x="2600067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29"/>
              <p:cNvSpPr/>
              <p:nvPr/>
            </p:nvSpPr>
            <p:spPr>
              <a:xfrm>
                <a:off x="2545498" y="951060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9"/>
              <p:cNvSpPr/>
              <p:nvPr/>
            </p:nvSpPr>
            <p:spPr>
              <a:xfrm>
                <a:off x="2490948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9"/>
              <p:cNvSpPr/>
              <p:nvPr/>
            </p:nvSpPr>
            <p:spPr>
              <a:xfrm>
                <a:off x="2381775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9"/>
              <p:cNvSpPr/>
              <p:nvPr/>
            </p:nvSpPr>
            <p:spPr>
              <a:xfrm>
                <a:off x="2327243" y="951060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29"/>
              <p:cNvSpPr/>
              <p:nvPr/>
            </p:nvSpPr>
            <p:spPr>
              <a:xfrm>
                <a:off x="2272656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29"/>
              <p:cNvSpPr/>
              <p:nvPr/>
            </p:nvSpPr>
            <p:spPr>
              <a:xfrm>
                <a:off x="2163519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9" y="3021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29"/>
              <p:cNvSpPr/>
              <p:nvPr/>
            </p:nvSpPr>
            <p:spPr>
              <a:xfrm>
                <a:off x="2108951" y="951060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29"/>
              <p:cNvSpPr/>
              <p:nvPr/>
            </p:nvSpPr>
            <p:spPr>
              <a:xfrm>
                <a:off x="2054365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29"/>
              <p:cNvSpPr/>
              <p:nvPr/>
            </p:nvSpPr>
            <p:spPr>
              <a:xfrm>
                <a:off x="1999814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9"/>
              <p:cNvSpPr/>
              <p:nvPr/>
            </p:nvSpPr>
            <p:spPr>
              <a:xfrm>
                <a:off x="1945228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9"/>
              <p:cNvSpPr/>
              <p:nvPr/>
            </p:nvSpPr>
            <p:spPr>
              <a:xfrm>
                <a:off x="2654653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29"/>
              <p:cNvSpPr/>
              <p:nvPr/>
            </p:nvSpPr>
            <p:spPr>
              <a:xfrm>
                <a:off x="2600067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29"/>
              <p:cNvSpPr/>
              <p:nvPr/>
            </p:nvSpPr>
            <p:spPr>
              <a:xfrm>
                <a:off x="2545498" y="896528"/>
                <a:ext cx="54587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29"/>
              <p:cNvSpPr/>
              <p:nvPr/>
            </p:nvSpPr>
            <p:spPr>
              <a:xfrm>
                <a:off x="2490948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29"/>
              <p:cNvSpPr/>
              <p:nvPr/>
            </p:nvSpPr>
            <p:spPr>
              <a:xfrm>
                <a:off x="2436362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29"/>
              <p:cNvSpPr/>
              <p:nvPr/>
            </p:nvSpPr>
            <p:spPr>
              <a:xfrm>
                <a:off x="2381775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29"/>
              <p:cNvSpPr/>
              <p:nvPr/>
            </p:nvSpPr>
            <p:spPr>
              <a:xfrm>
                <a:off x="2327243" y="896528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29"/>
              <p:cNvSpPr/>
              <p:nvPr/>
            </p:nvSpPr>
            <p:spPr>
              <a:xfrm>
                <a:off x="2272656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29"/>
              <p:cNvSpPr/>
              <p:nvPr/>
            </p:nvSpPr>
            <p:spPr>
              <a:xfrm>
                <a:off x="2218070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29"/>
              <p:cNvSpPr/>
              <p:nvPr/>
            </p:nvSpPr>
            <p:spPr>
              <a:xfrm>
                <a:off x="2163519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29"/>
              <p:cNvSpPr/>
              <p:nvPr/>
            </p:nvSpPr>
            <p:spPr>
              <a:xfrm>
                <a:off x="2108951" y="896528"/>
                <a:ext cx="54587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9"/>
              <p:cNvSpPr/>
              <p:nvPr/>
            </p:nvSpPr>
            <p:spPr>
              <a:xfrm>
                <a:off x="2054365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9"/>
              <p:cNvSpPr/>
              <p:nvPr/>
            </p:nvSpPr>
            <p:spPr>
              <a:xfrm>
                <a:off x="1999814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29"/>
              <p:cNvSpPr/>
              <p:nvPr/>
            </p:nvSpPr>
            <p:spPr>
              <a:xfrm>
                <a:off x="2600067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9"/>
              <p:cNvSpPr/>
              <p:nvPr/>
            </p:nvSpPr>
            <p:spPr>
              <a:xfrm>
                <a:off x="2545498" y="841941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9"/>
              <p:cNvSpPr/>
              <p:nvPr/>
            </p:nvSpPr>
            <p:spPr>
              <a:xfrm>
                <a:off x="2490948" y="8419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29"/>
              <p:cNvSpPr/>
              <p:nvPr/>
            </p:nvSpPr>
            <p:spPr>
              <a:xfrm>
                <a:off x="2381775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29"/>
              <p:cNvSpPr/>
              <p:nvPr/>
            </p:nvSpPr>
            <p:spPr>
              <a:xfrm>
                <a:off x="2327243" y="84194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29"/>
              <p:cNvSpPr/>
              <p:nvPr/>
            </p:nvSpPr>
            <p:spPr>
              <a:xfrm>
                <a:off x="2272656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29"/>
              <p:cNvSpPr/>
              <p:nvPr/>
            </p:nvSpPr>
            <p:spPr>
              <a:xfrm>
                <a:off x="2163519" y="8419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9"/>
              <p:cNvSpPr/>
              <p:nvPr/>
            </p:nvSpPr>
            <p:spPr>
              <a:xfrm>
                <a:off x="2108951" y="841941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9"/>
              <p:cNvSpPr/>
              <p:nvPr/>
            </p:nvSpPr>
            <p:spPr>
              <a:xfrm>
                <a:off x="2054365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9"/>
              <p:cNvSpPr/>
              <p:nvPr/>
            </p:nvSpPr>
            <p:spPr>
              <a:xfrm>
                <a:off x="2545498" y="787355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9"/>
              <p:cNvSpPr/>
              <p:nvPr/>
            </p:nvSpPr>
            <p:spPr>
              <a:xfrm>
                <a:off x="2490948" y="7873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9"/>
              <p:cNvSpPr/>
              <p:nvPr/>
            </p:nvSpPr>
            <p:spPr>
              <a:xfrm>
                <a:off x="2436362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29"/>
              <p:cNvSpPr/>
              <p:nvPr/>
            </p:nvSpPr>
            <p:spPr>
              <a:xfrm>
                <a:off x="2381775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29"/>
              <p:cNvSpPr/>
              <p:nvPr/>
            </p:nvSpPr>
            <p:spPr>
              <a:xfrm>
                <a:off x="2327243" y="787355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9"/>
              <p:cNvSpPr/>
              <p:nvPr/>
            </p:nvSpPr>
            <p:spPr>
              <a:xfrm>
                <a:off x="2272656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9"/>
              <p:cNvSpPr/>
              <p:nvPr/>
            </p:nvSpPr>
            <p:spPr>
              <a:xfrm>
                <a:off x="2218070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29"/>
              <p:cNvSpPr/>
              <p:nvPr/>
            </p:nvSpPr>
            <p:spPr>
              <a:xfrm>
                <a:off x="2163519" y="7873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29"/>
              <p:cNvSpPr/>
              <p:nvPr/>
            </p:nvSpPr>
            <p:spPr>
              <a:xfrm>
                <a:off x="2108951" y="787355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9"/>
              <p:cNvSpPr/>
              <p:nvPr/>
            </p:nvSpPr>
            <p:spPr>
              <a:xfrm>
                <a:off x="2545498" y="732804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9"/>
              <p:cNvSpPr/>
              <p:nvPr/>
            </p:nvSpPr>
            <p:spPr>
              <a:xfrm>
                <a:off x="2490948" y="73280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9"/>
              <p:cNvSpPr/>
              <p:nvPr/>
            </p:nvSpPr>
            <p:spPr>
              <a:xfrm>
                <a:off x="2163519" y="73280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9"/>
              <p:cNvSpPr/>
              <p:nvPr/>
            </p:nvSpPr>
            <p:spPr>
              <a:xfrm>
                <a:off x="2108951" y="732804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29"/>
              <p:cNvSpPr/>
              <p:nvPr/>
            </p:nvSpPr>
            <p:spPr>
              <a:xfrm>
                <a:off x="2545498" y="678236"/>
                <a:ext cx="54587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29"/>
              <p:cNvSpPr/>
              <p:nvPr/>
            </p:nvSpPr>
            <p:spPr>
              <a:xfrm>
                <a:off x="2436362" y="678236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9"/>
              <p:cNvSpPr/>
              <p:nvPr/>
            </p:nvSpPr>
            <p:spPr>
              <a:xfrm>
                <a:off x="2218070" y="678236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9"/>
              <p:cNvSpPr/>
              <p:nvPr/>
            </p:nvSpPr>
            <p:spPr>
              <a:xfrm>
                <a:off x="2108951" y="678236"/>
                <a:ext cx="54587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2" name="Google Shape;2262;p29"/>
            <p:cNvSpPr/>
            <p:nvPr/>
          </p:nvSpPr>
          <p:spPr>
            <a:xfrm>
              <a:off x="7984325" y="890600"/>
              <a:ext cx="3114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3" name="Google Shape;2263;p29"/>
            <p:cNvGrpSpPr/>
            <p:nvPr/>
          </p:nvGrpSpPr>
          <p:grpSpPr>
            <a:xfrm>
              <a:off x="7722528" y="732786"/>
              <a:ext cx="818581" cy="545721"/>
              <a:chOff x="1945228" y="678236"/>
              <a:chExt cx="818581" cy="545721"/>
            </a:xfrm>
          </p:grpSpPr>
          <p:sp>
            <p:nvSpPr>
              <p:cNvPr id="2264" name="Google Shape;2264;p29"/>
              <p:cNvSpPr/>
              <p:nvPr/>
            </p:nvSpPr>
            <p:spPr>
              <a:xfrm>
                <a:off x="2545498" y="1169352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9"/>
              <p:cNvSpPr/>
              <p:nvPr/>
            </p:nvSpPr>
            <p:spPr>
              <a:xfrm>
                <a:off x="2108951" y="1169352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29"/>
              <p:cNvSpPr/>
              <p:nvPr/>
            </p:nvSpPr>
            <p:spPr>
              <a:xfrm>
                <a:off x="2600067" y="111478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29"/>
              <p:cNvSpPr/>
              <p:nvPr/>
            </p:nvSpPr>
            <p:spPr>
              <a:xfrm>
                <a:off x="2054365" y="1114783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9"/>
              <p:cNvSpPr/>
              <p:nvPr/>
            </p:nvSpPr>
            <p:spPr>
              <a:xfrm>
                <a:off x="2600067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9"/>
              <p:cNvSpPr/>
              <p:nvPr/>
            </p:nvSpPr>
            <p:spPr>
              <a:xfrm>
                <a:off x="2545498" y="1060233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0" name="Google Shape;2270;p29"/>
              <p:cNvSpPr/>
              <p:nvPr/>
            </p:nvSpPr>
            <p:spPr>
              <a:xfrm>
                <a:off x="2490948" y="106023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9"/>
              <p:cNvSpPr/>
              <p:nvPr/>
            </p:nvSpPr>
            <p:spPr>
              <a:xfrm>
                <a:off x="2436362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9"/>
              <p:cNvSpPr/>
              <p:nvPr/>
            </p:nvSpPr>
            <p:spPr>
              <a:xfrm>
                <a:off x="2381775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9"/>
              <p:cNvSpPr/>
              <p:nvPr/>
            </p:nvSpPr>
            <p:spPr>
              <a:xfrm>
                <a:off x="2327243" y="1060233"/>
                <a:ext cx="54550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9"/>
              <p:cNvSpPr/>
              <p:nvPr/>
            </p:nvSpPr>
            <p:spPr>
              <a:xfrm>
                <a:off x="2272656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29"/>
              <p:cNvSpPr/>
              <p:nvPr/>
            </p:nvSpPr>
            <p:spPr>
              <a:xfrm>
                <a:off x="2218070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29"/>
              <p:cNvSpPr/>
              <p:nvPr/>
            </p:nvSpPr>
            <p:spPr>
              <a:xfrm>
                <a:off x="2163519" y="1060233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29"/>
              <p:cNvSpPr/>
              <p:nvPr/>
            </p:nvSpPr>
            <p:spPr>
              <a:xfrm>
                <a:off x="2108951" y="1060233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29"/>
              <p:cNvSpPr/>
              <p:nvPr/>
            </p:nvSpPr>
            <p:spPr>
              <a:xfrm>
                <a:off x="2054365" y="1060233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9"/>
              <p:cNvSpPr/>
              <p:nvPr/>
            </p:nvSpPr>
            <p:spPr>
              <a:xfrm>
                <a:off x="2600067" y="100564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9"/>
              <p:cNvSpPr/>
              <p:nvPr/>
            </p:nvSpPr>
            <p:spPr>
              <a:xfrm>
                <a:off x="2545498" y="1005646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9"/>
              <p:cNvSpPr/>
              <p:nvPr/>
            </p:nvSpPr>
            <p:spPr>
              <a:xfrm>
                <a:off x="2490948" y="100564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9"/>
              <p:cNvSpPr/>
              <p:nvPr/>
            </p:nvSpPr>
            <p:spPr>
              <a:xfrm>
                <a:off x="2163519" y="1005646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9"/>
              <p:cNvSpPr/>
              <p:nvPr/>
            </p:nvSpPr>
            <p:spPr>
              <a:xfrm>
                <a:off x="2108951" y="1005646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9"/>
              <p:cNvSpPr/>
              <p:nvPr/>
            </p:nvSpPr>
            <p:spPr>
              <a:xfrm>
                <a:off x="2054365" y="1005646"/>
                <a:ext cx="54605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9"/>
              <p:cNvSpPr/>
              <p:nvPr/>
            </p:nvSpPr>
            <p:spPr>
              <a:xfrm>
                <a:off x="2709204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29"/>
              <p:cNvSpPr/>
              <p:nvPr/>
            </p:nvSpPr>
            <p:spPr>
              <a:xfrm>
                <a:off x="2654653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29"/>
              <p:cNvSpPr/>
              <p:nvPr/>
            </p:nvSpPr>
            <p:spPr>
              <a:xfrm>
                <a:off x="2600067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29"/>
              <p:cNvSpPr/>
              <p:nvPr/>
            </p:nvSpPr>
            <p:spPr>
              <a:xfrm>
                <a:off x="2545498" y="951060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29"/>
              <p:cNvSpPr/>
              <p:nvPr/>
            </p:nvSpPr>
            <p:spPr>
              <a:xfrm>
                <a:off x="2490948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9"/>
              <p:cNvSpPr/>
              <p:nvPr/>
            </p:nvSpPr>
            <p:spPr>
              <a:xfrm>
                <a:off x="2381775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29"/>
              <p:cNvSpPr/>
              <p:nvPr/>
            </p:nvSpPr>
            <p:spPr>
              <a:xfrm>
                <a:off x="2327243" y="951060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29"/>
              <p:cNvSpPr/>
              <p:nvPr/>
            </p:nvSpPr>
            <p:spPr>
              <a:xfrm>
                <a:off x="2272656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29"/>
              <p:cNvSpPr/>
              <p:nvPr/>
            </p:nvSpPr>
            <p:spPr>
              <a:xfrm>
                <a:off x="2163519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9" y="3021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29"/>
              <p:cNvSpPr/>
              <p:nvPr/>
            </p:nvSpPr>
            <p:spPr>
              <a:xfrm>
                <a:off x="2108951" y="951060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29"/>
              <p:cNvSpPr/>
              <p:nvPr/>
            </p:nvSpPr>
            <p:spPr>
              <a:xfrm>
                <a:off x="2054365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1"/>
                    </a:moveTo>
                    <a:lnTo>
                      <a:pt x="0" y="3021"/>
                    </a:lnTo>
                    <a:lnTo>
                      <a:pt x="3020" y="3021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29"/>
              <p:cNvSpPr/>
              <p:nvPr/>
            </p:nvSpPr>
            <p:spPr>
              <a:xfrm>
                <a:off x="1999814" y="951060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18" y="3021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29"/>
              <p:cNvSpPr/>
              <p:nvPr/>
            </p:nvSpPr>
            <p:spPr>
              <a:xfrm>
                <a:off x="1945228" y="951060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1"/>
                    </a:moveTo>
                    <a:lnTo>
                      <a:pt x="1" y="3021"/>
                    </a:lnTo>
                    <a:lnTo>
                      <a:pt x="3021" y="3021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29"/>
              <p:cNvSpPr/>
              <p:nvPr/>
            </p:nvSpPr>
            <p:spPr>
              <a:xfrm>
                <a:off x="2654653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29"/>
              <p:cNvSpPr/>
              <p:nvPr/>
            </p:nvSpPr>
            <p:spPr>
              <a:xfrm>
                <a:off x="2600067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29"/>
              <p:cNvSpPr/>
              <p:nvPr/>
            </p:nvSpPr>
            <p:spPr>
              <a:xfrm>
                <a:off x="2545498" y="896528"/>
                <a:ext cx="54587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9"/>
              <p:cNvSpPr/>
              <p:nvPr/>
            </p:nvSpPr>
            <p:spPr>
              <a:xfrm>
                <a:off x="2490948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9"/>
              <p:cNvSpPr/>
              <p:nvPr/>
            </p:nvSpPr>
            <p:spPr>
              <a:xfrm>
                <a:off x="2436362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29"/>
              <p:cNvSpPr/>
              <p:nvPr/>
            </p:nvSpPr>
            <p:spPr>
              <a:xfrm>
                <a:off x="2381775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1" y="3018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29"/>
              <p:cNvSpPr/>
              <p:nvPr/>
            </p:nvSpPr>
            <p:spPr>
              <a:xfrm>
                <a:off x="2327243" y="896528"/>
                <a:ext cx="54550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9"/>
              <p:cNvSpPr/>
              <p:nvPr/>
            </p:nvSpPr>
            <p:spPr>
              <a:xfrm>
                <a:off x="2272656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9"/>
              <p:cNvSpPr/>
              <p:nvPr/>
            </p:nvSpPr>
            <p:spPr>
              <a:xfrm>
                <a:off x="2218070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29"/>
              <p:cNvSpPr/>
              <p:nvPr/>
            </p:nvSpPr>
            <p:spPr>
              <a:xfrm>
                <a:off x="2163519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29"/>
              <p:cNvSpPr/>
              <p:nvPr/>
            </p:nvSpPr>
            <p:spPr>
              <a:xfrm>
                <a:off x="2108951" y="896528"/>
                <a:ext cx="54587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29"/>
              <p:cNvSpPr/>
              <p:nvPr/>
            </p:nvSpPr>
            <p:spPr>
              <a:xfrm>
                <a:off x="2054365" y="896528"/>
                <a:ext cx="5460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18" extrusionOk="0">
                    <a:moveTo>
                      <a:pt x="0" y="0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29"/>
              <p:cNvSpPr/>
              <p:nvPr/>
            </p:nvSpPr>
            <p:spPr>
              <a:xfrm>
                <a:off x="1999814" y="896528"/>
                <a:ext cx="54568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8" extrusionOk="0">
                    <a:moveTo>
                      <a:pt x="1" y="0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29"/>
              <p:cNvSpPr/>
              <p:nvPr/>
            </p:nvSpPr>
            <p:spPr>
              <a:xfrm>
                <a:off x="2600067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29"/>
              <p:cNvSpPr/>
              <p:nvPr/>
            </p:nvSpPr>
            <p:spPr>
              <a:xfrm>
                <a:off x="2545498" y="841941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29"/>
              <p:cNvSpPr/>
              <p:nvPr/>
            </p:nvSpPr>
            <p:spPr>
              <a:xfrm>
                <a:off x="2490948" y="8419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9"/>
              <p:cNvSpPr/>
              <p:nvPr/>
            </p:nvSpPr>
            <p:spPr>
              <a:xfrm>
                <a:off x="2381775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9"/>
              <p:cNvSpPr/>
              <p:nvPr/>
            </p:nvSpPr>
            <p:spPr>
              <a:xfrm>
                <a:off x="2327243" y="841941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9"/>
              <p:cNvSpPr/>
              <p:nvPr/>
            </p:nvSpPr>
            <p:spPr>
              <a:xfrm>
                <a:off x="2272656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9"/>
              <p:cNvSpPr/>
              <p:nvPr/>
            </p:nvSpPr>
            <p:spPr>
              <a:xfrm>
                <a:off x="2163519" y="841941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9"/>
              <p:cNvSpPr/>
              <p:nvPr/>
            </p:nvSpPr>
            <p:spPr>
              <a:xfrm>
                <a:off x="2108951" y="841941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29"/>
              <p:cNvSpPr/>
              <p:nvPr/>
            </p:nvSpPr>
            <p:spPr>
              <a:xfrm>
                <a:off x="2054365" y="841941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29"/>
              <p:cNvSpPr/>
              <p:nvPr/>
            </p:nvSpPr>
            <p:spPr>
              <a:xfrm>
                <a:off x="2545498" y="787355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29"/>
              <p:cNvSpPr/>
              <p:nvPr/>
            </p:nvSpPr>
            <p:spPr>
              <a:xfrm>
                <a:off x="2490948" y="7873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29"/>
              <p:cNvSpPr/>
              <p:nvPr/>
            </p:nvSpPr>
            <p:spPr>
              <a:xfrm>
                <a:off x="2436362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29"/>
              <p:cNvSpPr/>
              <p:nvPr/>
            </p:nvSpPr>
            <p:spPr>
              <a:xfrm>
                <a:off x="2381775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29"/>
              <p:cNvSpPr/>
              <p:nvPr/>
            </p:nvSpPr>
            <p:spPr>
              <a:xfrm>
                <a:off x="2327243" y="787355"/>
                <a:ext cx="54550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18" y="3020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29"/>
              <p:cNvSpPr/>
              <p:nvPr/>
            </p:nvSpPr>
            <p:spPr>
              <a:xfrm>
                <a:off x="2272656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29"/>
              <p:cNvSpPr/>
              <p:nvPr/>
            </p:nvSpPr>
            <p:spPr>
              <a:xfrm>
                <a:off x="2218070" y="787355"/>
                <a:ext cx="54605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29"/>
              <p:cNvSpPr/>
              <p:nvPr/>
            </p:nvSpPr>
            <p:spPr>
              <a:xfrm>
                <a:off x="2163519" y="787355"/>
                <a:ext cx="54568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1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19" y="3020"/>
                    </a:lnTo>
                    <a:lnTo>
                      <a:pt x="301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29"/>
              <p:cNvSpPr/>
              <p:nvPr/>
            </p:nvSpPr>
            <p:spPr>
              <a:xfrm>
                <a:off x="2108951" y="787355"/>
                <a:ext cx="54587" cy="5460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1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29"/>
              <p:cNvSpPr/>
              <p:nvPr/>
            </p:nvSpPr>
            <p:spPr>
              <a:xfrm>
                <a:off x="2545498" y="732804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29"/>
              <p:cNvSpPr/>
              <p:nvPr/>
            </p:nvSpPr>
            <p:spPr>
              <a:xfrm>
                <a:off x="2490948" y="73280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8" y="3018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29"/>
              <p:cNvSpPr/>
              <p:nvPr/>
            </p:nvSpPr>
            <p:spPr>
              <a:xfrm>
                <a:off x="2163519" y="732804"/>
                <a:ext cx="54568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19" extrusionOk="0">
                    <a:moveTo>
                      <a:pt x="1" y="1"/>
                    </a:moveTo>
                    <a:lnTo>
                      <a:pt x="1" y="3018"/>
                    </a:lnTo>
                    <a:lnTo>
                      <a:pt x="3019" y="3018"/>
                    </a:lnTo>
                    <a:lnTo>
                      <a:pt x="301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29"/>
              <p:cNvSpPr/>
              <p:nvPr/>
            </p:nvSpPr>
            <p:spPr>
              <a:xfrm>
                <a:off x="2108951" y="732804"/>
                <a:ext cx="54587" cy="54568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19" extrusionOk="0">
                    <a:moveTo>
                      <a:pt x="0" y="1"/>
                    </a:moveTo>
                    <a:lnTo>
                      <a:pt x="0" y="3018"/>
                    </a:lnTo>
                    <a:lnTo>
                      <a:pt x="3020" y="3018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29"/>
              <p:cNvSpPr/>
              <p:nvPr/>
            </p:nvSpPr>
            <p:spPr>
              <a:xfrm>
                <a:off x="2545498" y="678236"/>
                <a:ext cx="54587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29"/>
              <p:cNvSpPr/>
              <p:nvPr/>
            </p:nvSpPr>
            <p:spPr>
              <a:xfrm>
                <a:off x="2436362" y="678236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1" y="3020"/>
                    </a:lnTo>
                    <a:lnTo>
                      <a:pt x="30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29"/>
              <p:cNvSpPr/>
              <p:nvPr/>
            </p:nvSpPr>
            <p:spPr>
              <a:xfrm>
                <a:off x="2218070" y="678236"/>
                <a:ext cx="54605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020" extrusionOk="0">
                    <a:moveTo>
                      <a:pt x="1" y="0"/>
                    </a:moveTo>
                    <a:lnTo>
                      <a:pt x="1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29"/>
              <p:cNvSpPr/>
              <p:nvPr/>
            </p:nvSpPr>
            <p:spPr>
              <a:xfrm>
                <a:off x="2108951" y="678236"/>
                <a:ext cx="54587" cy="54586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0" y="0"/>
                    </a:moveTo>
                    <a:lnTo>
                      <a:pt x="0" y="3020"/>
                    </a:lnTo>
                    <a:lnTo>
                      <a:pt x="3020" y="3020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37" name="Google Shape;2337;p29"/>
          <p:cNvSpPr/>
          <p:nvPr/>
        </p:nvSpPr>
        <p:spPr>
          <a:xfrm>
            <a:off x="5611050" y="392047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0" name="Google Shape;2340;p29"/>
          <p:cNvSpPr/>
          <p:nvPr/>
        </p:nvSpPr>
        <p:spPr>
          <a:xfrm>
            <a:off x="2420275" y="1205000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8" name="Google Shape;2348;p29"/>
          <p:cNvSpPr/>
          <p:nvPr/>
        </p:nvSpPr>
        <p:spPr>
          <a:xfrm>
            <a:off x="6155404" y="4780117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9" name="Google Shape;2349;p29"/>
          <p:cNvSpPr/>
          <p:nvPr/>
        </p:nvSpPr>
        <p:spPr>
          <a:xfrm>
            <a:off x="1077825" y="425635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E8409223-D30E-42CA-9788-088D72E9C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82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45" name="Google Shape;4949;p38">
            <a:extLst>
              <a:ext uri="{FF2B5EF4-FFF2-40B4-BE49-F238E27FC236}">
                <a16:creationId xmlns:a16="http://schemas.microsoft.com/office/drawing/2014/main" id="{0B714E36-4342-41DE-BF02-53A3181A64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91625" y="2513344"/>
            <a:ext cx="56286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pt-BR" sz="2200" i="1" dirty="0">
                <a:solidFill>
                  <a:schemeClr val="dk2"/>
                </a:solidFill>
              </a:rPr>
              <a:t>Alguma duvida</a:t>
            </a:r>
            <a:r>
              <a:rPr lang="en" sz="2500" i="1" dirty="0">
                <a:solidFill>
                  <a:schemeClr val="dk2"/>
                </a:solidFill>
              </a:rPr>
              <a:t>?</a:t>
            </a:r>
            <a:endParaRPr sz="2500" i="1" dirty="0">
              <a:solidFill>
                <a:schemeClr val="dk2"/>
              </a:solidFill>
            </a:endParaRPr>
          </a:p>
        </p:txBody>
      </p:sp>
      <p:sp>
        <p:nvSpPr>
          <p:cNvPr id="246" name="Google Shape;4951;p38">
            <a:extLst>
              <a:ext uri="{FF2B5EF4-FFF2-40B4-BE49-F238E27FC236}">
                <a16:creationId xmlns:a16="http://schemas.microsoft.com/office/drawing/2014/main" id="{2B6888CC-8319-46ED-8ECA-63CC1B9A6D71}"/>
              </a:ext>
            </a:extLst>
          </p:cNvPr>
          <p:cNvSpPr/>
          <p:nvPr/>
        </p:nvSpPr>
        <p:spPr>
          <a:xfrm>
            <a:off x="1264402" y="1619993"/>
            <a:ext cx="6615196" cy="8933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b="0" i="1" dirty="0">
                <a:ln w="3810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chemeClr val="dk2"/>
                    </a:gs>
                    <a:gs pos="25000">
                      <a:schemeClr val="accent2"/>
                    </a:gs>
                    <a:gs pos="41000">
                      <a:schemeClr val="accent1"/>
                    </a:gs>
                    <a:gs pos="66000">
                      <a:srgbClr val="FF3B00"/>
                    </a:gs>
                    <a:gs pos="67000">
                      <a:schemeClr val="accent2"/>
                    </a:gs>
                    <a:gs pos="7400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atin typeface="Press Start 2P"/>
              </a:rPr>
              <a:t>Obrigado</a:t>
            </a:r>
            <a:r>
              <a:rPr b="0" i="1" dirty="0">
                <a:ln w="3810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chemeClr val="dk2"/>
                    </a:gs>
                    <a:gs pos="25000">
                      <a:schemeClr val="accent2"/>
                    </a:gs>
                    <a:gs pos="41000">
                      <a:schemeClr val="accent1"/>
                    </a:gs>
                    <a:gs pos="66000">
                      <a:srgbClr val="FF3B00"/>
                    </a:gs>
                    <a:gs pos="67000">
                      <a:schemeClr val="accent2"/>
                    </a:gs>
                    <a:gs pos="74000">
                      <a:schemeClr val="dk2"/>
                    </a:gs>
                    <a:gs pos="100000">
                      <a:schemeClr val="lt1"/>
                    </a:gs>
                  </a:gsLst>
                  <a:lin ang="5400700" scaled="0"/>
                </a:gradFill>
                <a:latin typeface="Press Start 2P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10979511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Template: Retro Arcade Theme for Marketing by Slidesgo">
  <a:themeElements>
    <a:clrScheme name="Simple Light">
      <a:dk1>
        <a:srgbClr val="191919"/>
      </a:dk1>
      <a:lt1>
        <a:srgbClr val="FFE400"/>
      </a:lt1>
      <a:dk2>
        <a:srgbClr val="D600FF"/>
      </a:dk2>
      <a:lt2>
        <a:srgbClr val="833AB4"/>
      </a:lt2>
      <a:accent1>
        <a:srgbClr val="FF7600"/>
      </a:accent1>
      <a:accent2>
        <a:srgbClr val="FF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341</Words>
  <Application>Microsoft Office PowerPoint</Application>
  <PresentationFormat>Apresentação na tela (16:9)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Bebas Neue</vt:lpstr>
      <vt:lpstr>Press Start 2P</vt:lpstr>
      <vt:lpstr>Cousine</vt:lpstr>
      <vt:lpstr>Open Sans</vt:lpstr>
      <vt:lpstr>Basic Template: Retro Arcade Theme for Marketing by Slidesgo</vt:lpstr>
      <vt:lpstr>Projeto de jogo 2D:</vt:lpstr>
      <vt:lpstr>Tema do Jogo: Poluição em espaços públicos</vt:lpstr>
      <vt:lpstr>Como isso foi trabalhado no jogo?</vt:lpstr>
      <vt:lpstr>Gari</vt:lpstr>
      <vt:lpstr>Varrer o lixo do chão</vt:lpstr>
      <vt:lpstr>Cenário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jogo 2D:</dc:title>
  <cp:lastModifiedBy>Pessoal</cp:lastModifiedBy>
  <cp:revision>12</cp:revision>
  <dcterms:modified xsi:type="dcterms:W3CDTF">2024-11-21T00:10:00Z</dcterms:modified>
</cp:coreProperties>
</file>