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58" r:id="rId15"/>
    <p:sldId id="260" r:id="rId16"/>
    <p:sldId id="259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E19491-5447-46BE-917B-6CD0ACB1FC8E}" type="datetimeFigureOut">
              <a:rPr lang="pt-BR" smtClean="0"/>
              <a:t>04/03/2015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6F59723-EE4F-47FA-AA7E-CAF4776A8F6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Band </a:t>
            </a:r>
            <a:r>
              <a:rPr lang="pt-BR" dirty="0" err="1" smtClean="0"/>
              <a:t>FutDream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4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Reforçando sua Equipe - </a:t>
            </a:r>
            <a:r>
              <a:rPr lang="pt-BR" dirty="0"/>
              <a:t>Cobres e </a:t>
            </a:r>
            <a:r>
              <a:rPr lang="pt-BR" dirty="0" err="1"/>
              <a:t>Cards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Cobre é o nome temporário dado para a moeda do jogo. É com essa moeda que o jogador pode reforçar sua equipe.</a:t>
            </a:r>
          </a:p>
          <a:p>
            <a:r>
              <a:rPr lang="pt-BR" dirty="0" smtClean="0"/>
              <a:t>O jogador pode reforçar sua equipe comprando “</a:t>
            </a:r>
            <a:r>
              <a:rPr lang="pt-BR" dirty="0" err="1" smtClean="0"/>
              <a:t>Cards</a:t>
            </a:r>
            <a:r>
              <a:rPr lang="pt-BR" dirty="0" smtClean="0"/>
              <a:t>”, que tem um determinado valor, em Cobres.</a:t>
            </a:r>
          </a:p>
        </p:txBody>
      </p:sp>
    </p:spTree>
    <p:extLst>
      <p:ext uri="{BB962C8B-B14F-4D97-AF65-F5344CB8AC3E}">
        <p14:creationId xmlns:p14="http://schemas.microsoft.com/office/powerpoint/2010/main" val="17368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como envelopes de figurinhas;</a:t>
            </a:r>
          </a:p>
          <a:p>
            <a:r>
              <a:rPr lang="pt-BR" dirty="0" smtClean="0"/>
              <a:t>Acrescentam um ou mais jogadores </a:t>
            </a:r>
            <a:r>
              <a:rPr lang="pt-BR" b="1" dirty="0" smtClean="0"/>
              <a:t>aleatórios</a:t>
            </a:r>
            <a:r>
              <a:rPr lang="pt-BR" dirty="0" smtClean="0"/>
              <a:t> ao elenco, de acordo com o pacote comprado;</a:t>
            </a:r>
          </a:p>
          <a:p>
            <a:endParaRPr lang="pt-BR" dirty="0" smtClean="0"/>
          </a:p>
          <a:p>
            <a:pPr marL="6858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048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27664"/>
            <a:ext cx="72008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Exemplos de Pacotes de </a:t>
            </a:r>
            <a:r>
              <a:rPr lang="pt-BR" dirty="0" err="1" smtClean="0"/>
              <a:t>Cards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79923"/>
              </p:ext>
            </p:extLst>
          </p:nvPr>
        </p:nvGraphicFramePr>
        <p:xfrm>
          <a:off x="1187624" y="2348880"/>
          <a:ext cx="6777039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013"/>
                <a:gridCol w="3214215"/>
                <a:gridCol w="130381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Pacote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Conteúdo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r>
                        <a:rPr lang="pt-BR" baseline="0" dirty="0" smtClean="0"/>
                        <a:t> $$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Bola</a:t>
                      </a:r>
                      <a:r>
                        <a:rPr lang="pt-BR" baseline="0" dirty="0" smtClean="0"/>
                        <a:t> de Ouro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Jogador</a:t>
                      </a:r>
                      <a:r>
                        <a:rPr lang="pt-BR" baseline="0" dirty="0" smtClean="0"/>
                        <a:t> de ponta de qualquer equipe e qualquer posição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 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Zagueiro</a:t>
                      </a:r>
                      <a:r>
                        <a:rPr lang="pt-BR" baseline="0" dirty="0" smtClean="0"/>
                        <a:t> Eficiente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Zagueiro</a:t>
                      </a:r>
                      <a:r>
                        <a:rPr lang="pt-BR" baseline="0" dirty="0" smtClean="0"/>
                        <a:t> de nível bom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 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Paredão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Goleiro de nível</a:t>
                      </a:r>
                      <a:r>
                        <a:rPr lang="pt-BR" baseline="0" dirty="0" smtClean="0"/>
                        <a:t> alto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80</a:t>
                      </a:r>
                      <a:r>
                        <a:rPr lang="pt-BR" baseline="0" dirty="0" smtClean="0"/>
                        <a:t> 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Compõe</a:t>
                      </a:r>
                      <a:r>
                        <a:rPr lang="pt-BR" baseline="0" dirty="0" smtClean="0"/>
                        <a:t> Elenco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Chance alta de vir</a:t>
                      </a:r>
                      <a:r>
                        <a:rPr lang="pt-BR" baseline="0" dirty="0" smtClean="0"/>
                        <a:t> um jogador razoável e pequena chance de um jogador bom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 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Artilharia</a:t>
                      </a:r>
                      <a:r>
                        <a:rPr lang="pt-BR" baseline="0" dirty="0" smtClean="0"/>
                        <a:t> Pesada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Pacote com dois</a:t>
                      </a:r>
                      <a:r>
                        <a:rPr lang="pt-BR" baseline="0" dirty="0" smtClean="0"/>
                        <a:t> atacantes de nível bom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</a:t>
                      </a:r>
                      <a:r>
                        <a:rPr lang="pt-BR" baseline="0" dirty="0" smtClean="0"/>
                        <a:t> 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aos “</a:t>
            </a:r>
            <a:r>
              <a:rPr lang="pt-BR" dirty="0" err="1" smtClean="0"/>
              <a:t>Cards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“</a:t>
            </a:r>
            <a:r>
              <a:rPr lang="pt-BR" dirty="0" err="1"/>
              <a:t>cards</a:t>
            </a:r>
            <a:r>
              <a:rPr lang="pt-BR" dirty="0"/>
              <a:t>” é interessante, mas pode ser </a:t>
            </a:r>
            <a:r>
              <a:rPr lang="pt-BR" dirty="0" err="1"/>
              <a:t>substituido</a:t>
            </a:r>
            <a:r>
              <a:rPr lang="pt-BR" dirty="0"/>
              <a:t> por algo parecido, mantendo a mecânica. </a:t>
            </a:r>
          </a:p>
          <a:p>
            <a:r>
              <a:rPr lang="pt-BR" dirty="0" err="1"/>
              <a:t>Ex</a:t>
            </a:r>
            <a:r>
              <a:rPr lang="pt-BR" dirty="0"/>
              <a:t>: Pacote Bola de Ouro, </a:t>
            </a:r>
            <a:r>
              <a:rPr lang="pt-BR" dirty="0" smtClean="0"/>
              <a:t>Bola de Prata, Bola de Bronze;</a:t>
            </a:r>
          </a:p>
          <a:p>
            <a:r>
              <a:rPr lang="pt-BR" dirty="0" smtClean="0"/>
              <a:t>“Reforço Bom”, “Reforço Razoável”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Concorrentes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Cartola (Globo/</a:t>
            </a:r>
            <a:r>
              <a:rPr lang="pt-BR" dirty="0" err="1" smtClean="0"/>
              <a:t>Sportv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Fantasy</a:t>
            </a:r>
            <a:r>
              <a:rPr lang="pt-BR" dirty="0" smtClean="0"/>
              <a:t> Game UEFA – Liga dos Campeões</a:t>
            </a:r>
          </a:p>
          <a:p>
            <a:r>
              <a:rPr lang="pt-BR" dirty="0" smtClean="0"/>
              <a:t>Game FIFA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88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Monetização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Patrocínio ou anunciante;</a:t>
            </a:r>
          </a:p>
          <a:p>
            <a:r>
              <a:rPr lang="pt-BR" dirty="0" smtClean="0"/>
              <a:t>Inserção da Marca no Game;</a:t>
            </a:r>
          </a:p>
          <a:p>
            <a:r>
              <a:rPr lang="pt-BR" dirty="0" smtClean="0"/>
              <a:t>Venda de Cobres (</a:t>
            </a:r>
            <a:r>
              <a:rPr lang="pt-BR" dirty="0"/>
              <a:t>Moeda do Jogo</a:t>
            </a:r>
            <a:r>
              <a:rPr lang="pt-BR" dirty="0" smtClean="0"/>
              <a:t>);</a:t>
            </a:r>
          </a:p>
          <a:p>
            <a:r>
              <a:rPr lang="pt-BR" dirty="0"/>
              <a:t>Banners e </a:t>
            </a:r>
            <a:r>
              <a:rPr lang="pt-BR" dirty="0" err="1"/>
              <a:t>AdSenses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10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Diferenciais da 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dinâmico e atrativo</a:t>
            </a:r>
            <a:r>
              <a:rPr lang="pt-BR" dirty="0" smtClean="0"/>
              <a:t>;</a:t>
            </a:r>
          </a:p>
          <a:p>
            <a:r>
              <a:rPr lang="pt-BR" dirty="0" smtClean="0"/>
              <a:t>Simplicidade e Competitividade;</a:t>
            </a:r>
          </a:p>
          <a:p>
            <a:r>
              <a:rPr lang="pt-BR" dirty="0" smtClean="0"/>
              <a:t>Variadas </a:t>
            </a:r>
            <a:r>
              <a:rPr lang="pt-BR" dirty="0" smtClean="0"/>
              <a:t>Formas de Monetização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8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Desenvolvimento de um game interativo, estilo WBMMOG / </a:t>
            </a:r>
            <a:r>
              <a:rPr lang="pt-BR" dirty="0" smtClean="0"/>
              <a:t>MMOBG.</a:t>
            </a:r>
            <a:endParaRPr lang="pt-BR" dirty="0"/>
          </a:p>
          <a:p>
            <a:pPr indent="-342900"/>
            <a:r>
              <a:rPr lang="pt-BR" dirty="0" smtClean="0"/>
              <a:t>O usuário </a:t>
            </a:r>
            <a:r>
              <a:rPr lang="pt-BR" b="1" dirty="0" smtClean="0"/>
              <a:t>comanda um time </a:t>
            </a:r>
            <a:r>
              <a:rPr lang="pt-BR" dirty="0" smtClean="0"/>
              <a:t>com as estrelas do futebol brasileiro.</a:t>
            </a:r>
          </a:p>
          <a:p>
            <a:pPr indent="-342900"/>
            <a:r>
              <a:rPr lang="pt-BR" dirty="0" smtClean="0"/>
              <a:t>Participa de ligas e compete contra usuários do mundo todo.</a:t>
            </a:r>
          </a:p>
          <a:p>
            <a:pPr indent="-342900"/>
            <a:r>
              <a:rPr lang="pt-BR" dirty="0" smtClean="0"/>
              <a:t>Palpita nas partidas campeonato.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Pontapé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pt-BR" dirty="0" smtClean="0"/>
              <a:t>Usuário realiza um cadastro rápido;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Insere as informações do seu time;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Recebe um número limitado de Cobres (Moeda do jogo);</a:t>
            </a:r>
          </a:p>
          <a:p>
            <a:pPr marL="525780" indent="-457200">
              <a:buFont typeface="+mj-lt"/>
              <a:buAutoNum type="arabicPeriod"/>
            </a:pPr>
            <a:r>
              <a:rPr lang="pt-BR" dirty="0" smtClean="0"/>
              <a:t>Vasculha o mercado e monta seu time inicial com o recurso inicial que dispõe;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57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Craques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pt-BR" dirty="0" smtClean="0"/>
              <a:t>Ponto central da mecânica do jogo. O usuário joga </a:t>
            </a:r>
            <a:r>
              <a:rPr lang="pt-BR" b="1" dirty="0" smtClean="0"/>
              <a:t>escalando sua equipe </a:t>
            </a:r>
            <a:r>
              <a:rPr lang="pt-BR" dirty="0" smtClean="0"/>
              <a:t>para cada rodada do campeonato;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Seu plantel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de 25 jogadores no elenco;</a:t>
            </a:r>
          </a:p>
          <a:p>
            <a:r>
              <a:rPr lang="pt-BR" dirty="0" smtClean="0"/>
              <a:t>11 titulares;</a:t>
            </a:r>
          </a:p>
          <a:p>
            <a:r>
              <a:rPr lang="pt-BR" dirty="0" smtClean="0"/>
              <a:t>7 reservas;</a:t>
            </a:r>
          </a:p>
          <a:p>
            <a:r>
              <a:rPr lang="pt-BR" dirty="0" smtClean="0"/>
              <a:t>7 não relacionados;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Nível dos Jogadores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Notas de 0 a 10;</a:t>
            </a:r>
          </a:p>
          <a:p>
            <a:r>
              <a:rPr lang="pt-BR" dirty="0" smtClean="0"/>
              <a:t>Mudanças de nível do jogador de acordo com o desempenho;</a:t>
            </a:r>
          </a:p>
        </p:txBody>
      </p:sp>
    </p:spTree>
    <p:extLst>
      <p:ext uri="{BB962C8B-B14F-4D97-AF65-F5344CB8AC3E}">
        <p14:creationId xmlns:p14="http://schemas.microsoft.com/office/powerpoint/2010/main" val="4053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 de Pontuação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Desempenho dos jogadores da rodada atual;</a:t>
            </a:r>
          </a:p>
          <a:p>
            <a:r>
              <a:rPr lang="pt-BR" dirty="0" err="1" smtClean="0"/>
              <a:t>Api</a:t>
            </a:r>
            <a:r>
              <a:rPr lang="pt-BR" dirty="0" smtClean="0"/>
              <a:t> </a:t>
            </a:r>
            <a:r>
              <a:rPr lang="pt-BR" dirty="0" err="1" smtClean="0"/>
              <a:t>Footstats</a:t>
            </a:r>
            <a:r>
              <a:rPr lang="pt-BR" dirty="0" smtClean="0"/>
              <a:t>;</a:t>
            </a:r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3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Ligas de até 20 times jogando entre si;</a:t>
            </a:r>
          </a:p>
          <a:p>
            <a:r>
              <a:rPr lang="pt-BR" dirty="0" smtClean="0"/>
              <a:t>Ligas públicas;</a:t>
            </a:r>
          </a:p>
          <a:p>
            <a:r>
              <a:rPr lang="pt-BR" dirty="0" smtClean="0"/>
              <a:t>Ligas patrocinadas (prêmios);</a:t>
            </a:r>
          </a:p>
          <a:p>
            <a:r>
              <a:rPr lang="pt-BR" dirty="0" smtClean="0"/>
              <a:t>Ligas personalizadas;</a:t>
            </a:r>
          </a:p>
          <a:p>
            <a:r>
              <a:rPr lang="pt-BR" dirty="0" smtClean="0"/>
              <a:t>Ranking geral de pontuação;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2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Bolão das Partidas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Aposta nos jogos da rodada.</a:t>
            </a:r>
          </a:p>
          <a:p>
            <a:r>
              <a:rPr lang="pt-BR" dirty="0" smtClean="0"/>
              <a:t>Desempenho em cada aposta resulta numa recompensa em Cobres;</a:t>
            </a:r>
          </a:p>
          <a:p>
            <a:r>
              <a:rPr lang="pt-BR" dirty="0" smtClean="0"/>
              <a:t>Forma gratuita de levantar recursos para melhorar seu plantel;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</TotalTime>
  <Words>462</Words>
  <Application>Microsoft Office PowerPoint</Application>
  <PresentationFormat>Apresentação na tela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Austin</vt:lpstr>
      <vt:lpstr>Band FutDream</vt:lpstr>
      <vt:lpstr>Proposta</vt:lpstr>
      <vt:lpstr>Pontapé Inicial</vt:lpstr>
      <vt:lpstr>Seleção De Craques</vt:lpstr>
      <vt:lpstr>Seu plantel</vt:lpstr>
      <vt:lpstr>Nível dos Jogadores</vt:lpstr>
      <vt:lpstr>Critério de Pontuação</vt:lpstr>
      <vt:lpstr>Ligas do jogo</vt:lpstr>
      <vt:lpstr>Bolão das Partidas</vt:lpstr>
      <vt:lpstr>Reforçando sua Equipe - Cobres e Cards</vt:lpstr>
      <vt:lpstr>Cards</vt:lpstr>
      <vt:lpstr>Exemplos de Pacotes de Cards</vt:lpstr>
      <vt:lpstr>Alternativas aos “Cards”</vt:lpstr>
      <vt:lpstr>Principais Concorrentes</vt:lpstr>
      <vt:lpstr>Formas de Monetização</vt:lpstr>
      <vt:lpstr>Diferenciais da Concorrência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Fut Dream</dc:title>
  <dc:creator>Paulo Herrera Leao Lopes</dc:creator>
  <cp:lastModifiedBy>Paulo Herrera Leao Lopes</cp:lastModifiedBy>
  <cp:revision>8</cp:revision>
  <dcterms:created xsi:type="dcterms:W3CDTF">2015-02-02T21:57:29Z</dcterms:created>
  <dcterms:modified xsi:type="dcterms:W3CDTF">2015-03-04T23:17:58Z</dcterms:modified>
</cp:coreProperties>
</file>