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1" r:id="rId5"/>
    <p:sldId id="262" r:id="rId6"/>
    <p:sldId id="260"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or Vianna" userId="94bdf44f35742411" providerId="LiveId" clId="{7DF0C3CC-F27F-4EB8-B3BF-FECB95408C74}"/>
    <pc:docChg chg="undo custSel modSld">
      <pc:chgData name="Vitor Vianna" userId="94bdf44f35742411" providerId="LiveId" clId="{7DF0C3CC-F27F-4EB8-B3BF-FECB95408C74}" dt="2024-11-03T21:16:06.367" v="111" actId="20577"/>
      <pc:docMkLst>
        <pc:docMk/>
      </pc:docMkLst>
      <pc:sldChg chg="modSp mod">
        <pc:chgData name="Vitor Vianna" userId="94bdf44f35742411" providerId="LiveId" clId="{7DF0C3CC-F27F-4EB8-B3BF-FECB95408C74}" dt="2024-11-03T21:16:06.367" v="111" actId="20577"/>
        <pc:sldMkLst>
          <pc:docMk/>
          <pc:sldMk cId="1520590826" sldId="260"/>
        </pc:sldMkLst>
        <pc:spChg chg="mod">
          <ac:chgData name="Vitor Vianna" userId="94bdf44f35742411" providerId="LiveId" clId="{7DF0C3CC-F27F-4EB8-B3BF-FECB95408C74}" dt="2024-11-03T21:16:06.367" v="111" actId="20577"/>
          <ac:spMkLst>
            <pc:docMk/>
            <pc:sldMk cId="1520590826" sldId="260"/>
            <ac:spMk id="3" creationId="{049016D6-EE4B-C9DA-1172-A421993E602A}"/>
          </ac:spMkLst>
        </pc:spChg>
      </pc:sldChg>
      <pc:sldChg chg="addSp delSp modSp mod">
        <pc:chgData name="Vitor Vianna" userId="94bdf44f35742411" providerId="LiveId" clId="{7DF0C3CC-F27F-4EB8-B3BF-FECB95408C74}" dt="2024-11-03T21:15:11.575" v="16" actId="9405"/>
        <pc:sldMkLst>
          <pc:docMk/>
          <pc:sldMk cId="645338589" sldId="262"/>
        </pc:sldMkLst>
        <pc:spChg chg="mod">
          <ac:chgData name="Vitor Vianna" userId="94bdf44f35742411" providerId="LiveId" clId="{7DF0C3CC-F27F-4EB8-B3BF-FECB95408C74}" dt="2024-11-03T21:14:08.886" v="6" actId="26606"/>
          <ac:spMkLst>
            <pc:docMk/>
            <pc:sldMk cId="645338589" sldId="262"/>
            <ac:spMk id="4" creationId="{A007B99A-FE01-4E22-E34F-D5F3A3EFE3E6}"/>
          </ac:spMkLst>
        </pc:spChg>
        <pc:spChg chg="del">
          <ac:chgData name="Vitor Vianna" userId="94bdf44f35742411" providerId="LiveId" clId="{7DF0C3CC-F27F-4EB8-B3BF-FECB95408C74}" dt="2024-11-03T21:14:08.886" v="6" actId="26606"/>
          <ac:spMkLst>
            <pc:docMk/>
            <pc:sldMk cId="645338589" sldId="262"/>
            <ac:spMk id="11" creationId="{3C54F4CE-85F0-46ED-80DA-9518C9251AD1}"/>
          </ac:spMkLst>
        </pc:spChg>
        <pc:spChg chg="del">
          <ac:chgData name="Vitor Vianna" userId="94bdf44f35742411" providerId="LiveId" clId="{7DF0C3CC-F27F-4EB8-B3BF-FECB95408C74}" dt="2024-11-03T21:14:08.886" v="6" actId="26606"/>
          <ac:spMkLst>
            <pc:docMk/>
            <pc:sldMk cId="645338589" sldId="262"/>
            <ac:spMk id="13" creationId="{DADD1FCA-8ACB-4958-81DD-4CDD6D3E1921}"/>
          </ac:spMkLst>
        </pc:spChg>
        <pc:spChg chg="add">
          <ac:chgData name="Vitor Vianna" userId="94bdf44f35742411" providerId="LiveId" clId="{7DF0C3CC-F27F-4EB8-B3BF-FECB95408C74}" dt="2024-11-03T21:14:08.886" v="6" actId="26606"/>
          <ac:spMkLst>
            <pc:docMk/>
            <pc:sldMk cId="645338589" sldId="262"/>
            <ac:spMk id="18" creationId="{3C54F4CE-85F0-46ED-80DA-9518C9251AD1}"/>
          </ac:spMkLst>
        </pc:spChg>
        <pc:spChg chg="add">
          <ac:chgData name="Vitor Vianna" userId="94bdf44f35742411" providerId="LiveId" clId="{7DF0C3CC-F27F-4EB8-B3BF-FECB95408C74}" dt="2024-11-03T21:14:08.886" v="6" actId="26606"/>
          <ac:spMkLst>
            <pc:docMk/>
            <pc:sldMk cId="645338589" sldId="262"/>
            <ac:spMk id="20" creationId="{DADD1FCA-8ACB-4958-81DD-4CDD6D3E1921}"/>
          </ac:spMkLst>
        </pc:spChg>
        <pc:picChg chg="add mod">
          <ac:chgData name="Vitor Vianna" userId="94bdf44f35742411" providerId="LiveId" clId="{7DF0C3CC-F27F-4EB8-B3BF-FECB95408C74}" dt="2024-11-03T21:14:08.886" v="6" actId="26606"/>
          <ac:picMkLst>
            <pc:docMk/>
            <pc:sldMk cId="645338589" sldId="262"/>
            <ac:picMk id="5" creationId="{3C75B3E8-9443-DA56-8A89-8DDB34454B87}"/>
          </ac:picMkLst>
        </pc:picChg>
        <pc:picChg chg="del">
          <ac:chgData name="Vitor Vianna" userId="94bdf44f35742411" providerId="LiveId" clId="{7DF0C3CC-F27F-4EB8-B3BF-FECB95408C74}" dt="2024-11-03T21:14:01.673" v="2" actId="478"/>
          <ac:picMkLst>
            <pc:docMk/>
            <pc:sldMk cId="645338589" sldId="262"/>
            <ac:picMk id="6" creationId="{76BFA226-5087-056F-2C06-2E1CEBDFCAD8}"/>
          </ac:picMkLst>
        </pc:picChg>
        <pc:inkChg chg="add del">
          <ac:chgData name="Vitor Vianna" userId="94bdf44f35742411" providerId="LiveId" clId="{7DF0C3CC-F27F-4EB8-B3BF-FECB95408C74}" dt="2024-11-03T21:14:21.969" v="8" actId="9405"/>
          <ac:inkMkLst>
            <pc:docMk/>
            <pc:sldMk cId="645338589" sldId="262"/>
            <ac:inkMk id="7" creationId="{DBF8397F-CDF1-EE04-41CE-B77AD99369E9}"/>
          </ac:inkMkLst>
        </pc:inkChg>
        <pc:inkChg chg="add del">
          <ac:chgData name="Vitor Vianna" userId="94bdf44f35742411" providerId="LiveId" clId="{7DF0C3CC-F27F-4EB8-B3BF-FECB95408C74}" dt="2024-11-03T21:14:28.635" v="10" actId="9405"/>
          <ac:inkMkLst>
            <pc:docMk/>
            <pc:sldMk cId="645338589" sldId="262"/>
            <ac:inkMk id="8" creationId="{6CA9CC37-4156-A7E9-D7DD-32B27C09F538}"/>
          </ac:inkMkLst>
        </pc:inkChg>
        <pc:inkChg chg="add">
          <ac:chgData name="Vitor Vianna" userId="94bdf44f35742411" providerId="LiveId" clId="{7DF0C3CC-F27F-4EB8-B3BF-FECB95408C74}" dt="2024-11-03T21:14:40.979" v="11" actId="9405"/>
          <ac:inkMkLst>
            <pc:docMk/>
            <pc:sldMk cId="645338589" sldId="262"/>
            <ac:inkMk id="9" creationId="{04A9DABE-61EB-A336-3212-CEB9FF07FD46}"/>
          </ac:inkMkLst>
        </pc:inkChg>
        <pc:inkChg chg="add">
          <ac:chgData name="Vitor Vianna" userId="94bdf44f35742411" providerId="LiveId" clId="{7DF0C3CC-F27F-4EB8-B3BF-FECB95408C74}" dt="2024-11-03T21:14:44.811" v="12" actId="9405"/>
          <ac:inkMkLst>
            <pc:docMk/>
            <pc:sldMk cId="645338589" sldId="262"/>
            <ac:inkMk id="10" creationId="{72D19E8B-8398-91B2-2801-145190F404D5}"/>
          </ac:inkMkLst>
        </pc:inkChg>
        <pc:inkChg chg="add">
          <ac:chgData name="Vitor Vianna" userId="94bdf44f35742411" providerId="LiveId" clId="{7DF0C3CC-F27F-4EB8-B3BF-FECB95408C74}" dt="2024-11-03T21:15:03.330" v="13" actId="9405"/>
          <ac:inkMkLst>
            <pc:docMk/>
            <pc:sldMk cId="645338589" sldId="262"/>
            <ac:inkMk id="12" creationId="{BF4A9FB6-767F-308F-AB3F-B1A900410A91}"/>
          </ac:inkMkLst>
        </pc:inkChg>
        <pc:inkChg chg="add del">
          <ac:chgData name="Vitor Vianna" userId="94bdf44f35742411" providerId="LiveId" clId="{7DF0C3CC-F27F-4EB8-B3BF-FECB95408C74}" dt="2024-11-03T21:15:08.114" v="15" actId="9405"/>
          <ac:inkMkLst>
            <pc:docMk/>
            <pc:sldMk cId="645338589" sldId="262"/>
            <ac:inkMk id="14" creationId="{3E65BE96-255A-37D3-7BBD-BF176FF025D5}"/>
          </ac:inkMkLst>
        </pc:inkChg>
        <pc:inkChg chg="add">
          <ac:chgData name="Vitor Vianna" userId="94bdf44f35742411" providerId="LiveId" clId="{7DF0C3CC-F27F-4EB8-B3BF-FECB95408C74}" dt="2024-11-03T21:15:11.575" v="16" actId="9405"/>
          <ac:inkMkLst>
            <pc:docMk/>
            <pc:sldMk cId="645338589" sldId="262"/>
            <ac:inkMk id="15" creationId="{5D59A4C4-97F3-7C82-E71D-467996A7B685}"/>
          </ac:inkMkLst>
        </pc:inkChg>
      </pc:sldChg>
    </pc:docChg>
  </pc:docChgLst>
  <pc:docChgLst>
    <pc:chgData name="VITOR MONTEIRO VIANNA" userId="6087e392-9a7b-48d4-99cd-f7f99ab3434c" providerId="ADAL" clId="{E357C1B4-6954-406F-8455-C745685ACB5B}"/>
    <pc:docChg chg="undo custSel addSld delSld modSld sldOrd">
      <pc:chgData name="VITOR MONTEIRO VIANNA" userId="6087e392-9a7b-48d4-99cd-f7f99ab3434c" providerId="ADAL" clId="{E357C1B4-6954-406F-8455-C745685ACB5B}" dt="2024-10-30T23:41:05.032" v="55" actId="478"/>
      <pc:docMkLst>
        <pc:docMk/>
      </pc:docMkLst>
      <pc:sldChg chg="addSp delSp modSp mod">
        <pc:chgData name="VITOR MONTEIRO VIANNA" userId="6087e392-9a7b-48d4-99cd-f7f99ab3434c" providerId="ADAL" clId="{E357C1B4-6954-406F-8455-C745685ACB5B}" dt="2024-10-30T23:41:05.032" v="55" actId="478"/>
        <pc:sldMkLst>
          <pc:docMk/>
          <pc:sldMk cId="645338589" sldId="262"/>
        </pc:sldMkLst>
        <pc:spChg chg="mod">
          <ac:chgData name="VITOR MONTEIRO VIANNA" userId="6087e392-9a7b-48d4-99cd-f7f99ab3434c" providerId="ADAL" clId="{E357C1B4-6954-406F-8455-C745685ACB5B}" dt="2024-10-30T23:40:54.867" v="53" actId="20577"/>
          <ac:spMkLst>
            <pc:docMk/>
            <pc:sldMk cId="645338589" sldId="262"/>
            <ac:spMk id="4" creationId="{A007B99A-FE01-4E22-E34F-D5F3A3EFE3E6}"/>
          </ac:spMkLst>
        </pc:spChg>
        <pc:picChg chg="add del">
          <ac:chgData name="VITOR MONTEIRO VIANNA" userId="6087e392-9a7b-48d4-99cd-f7f99ab3434c" providerId="ADAL" clId="{E357C1B4-6954-406F-8455-C745685ACB5B}" dt="2024-10-30T23:41:05.032" v="55" actId="478"/>
          <ac:picMkLst>
            <pc:docMk/>
            <pc:sldMk cId="645338589" sldId="262"/>
            <ac:picMk id="6" creationId="{76BFA226-5087-056F-2C06-2E1CEBDFCAD8}"/>
          </ac:picMkLst>
        </pc:picChg>
      </pc:sldChg>
      <pc:sldChg chg="addSp delSp modSp new mod setBg">
        <pc:chgData name="VITOR MONTEIRO VIANNA" userId="6087e392-9a7b-48d4-99cd-f7f99ab3434c" providerId="ADAL" clId="{E357C1B4-6954-406F-8455-C745685ACB5B}" dt="2024-10-30T23:37:22.645" v="42" actId="20577"/>
        <pc:sldMkLst>
          <pc:docMk/>
          <pc:sldMk cId="976885278" sldId="277"/>
        </pc:sldMkLst>
        <pc:spChg chg="del">
          <ac:chgData name="VITOR MONTEIRO VIANNA" userId="6087e392-9a7b-48d4-99cd-f7f99ab3434c" providerId="ADAL" clId="{E357C1B4-6954-406F-8455-C745685ACB5B}" dt="2024-10-30T23:36:43.822" v="13" actId="26606"/>
          <ac:spMkLst>
            <pc:docMk/>
            <pc:sldMk cId="976885278" sldId="277"/>
            <ac:spMk id="2" creationId="{87F9E1E2-0540-2832-3CBE-E4B076E4672A}"/>
          </ac:spMkLst>
        </pc:spChg>
        <pc:spChg chg="del">
          <ac:chgData name="VITOR MONTEIRO VIANNA" userId="6087e392-9a7b-48d4-99cd-f7f99ab3434c" providerId="ADAL" clId="{E357C1B4-6954-406F-8455-C745685ACB5B}" dt="2024-10-30T23:36:43.822" v="13" actId="26606"/>
          <ac:spMkLst>
            <pc:docMk/>
            <pc:sldMk cId="976885278" sldId="277"/>
            <ac:spMk id="3" creationId="{62BDD228-40EF-C920-31DB-B76981FF055E}"/>
          </ac:spMkLst>
        </pc:spChg>
        <pc:spChg chg="add mod">
          <ac:chgData name="VITOR MONTEIRO VIANNA" userId="6087e392-9a7b-48d4-99cd-f7f99ab3434c" providerId="ADAL" clId="{E357C1B4-6954-406F-8455-C745685ACB5B}" dt="2024-10-30T23:37:22.645" v="42" actId="20577"/>
          <ac:spMkLst>
            <pc:docMk/>
            <pc:sldMk cId="976885278" sldId="277"/>
            <ac:spMk id="8" creationId="{61D657F5-DF39-A63E-3AEC-72BE0A18F1EF}"/>
          </ac:spMkLst>
        </pc:spChg>
        <pc:spChg chg="add del">
          <ac:chgData name="VITOR MONTEIRO VIANNA" userId="6087e392-9a7b-48d4-99cd-f7f99ab3434c" providerId="ADAL" clId="{E357C1B4-6954-406F-8455-C745685ACB5B}" dt="2024-10-30T23:36:53.505" v="16" actId="26606"/>
          <ac:spMkLst>
            <pc:docMk/>
            <pc:sldMk cId="976885278" sldId="277"/>
            <ac:spMk id="12" creationId="{E722B2DD-E14D-4972-9D98-5D6E61B1B2D2}"/>
          </ac:spMkLst>
        </pc:spChg>
        <pc:spChg chg="add del">
          <ac:chgData name="VITOR MONTEIRO VIANNA" userId="6087e392-9a7b-48d4-99cd-f7f99ab3434c" providerId="ADAL" clId="{E357C1B4-6954-406F-8455-C745685ACB5B}" dt="2024-10-30T23:36:53.505" v="16" actId="26606"/>
          <ac:spMkLst>
            <pc:docMk/>
            <pc:sldMk cId="976885278" sldId="277"/>
            <ac:spMk id="14" creationId="{0CFB124C-4B0C-4A81-8633-17257B151642}"/>
          </ac:spMkLst>
        </pc:spChg>
        <pc:spChg chg="add">
          <ac:chgData name="VITOR MONTEIRO VIANNA" userId="6087e392-9a7b-48d4-99cd-f7f99ab3434c" providerId="ADAL" clId="{E357C1B4-6954-406F-8455-C745685ACB5B}" dt="2024-10-30T23:36:53.505" v="16" actId="26606"/>
          <ac:spMkLst>
            <pc:docMk/>
            <pc:sldMk cId="976885278" sldId="277"/>
            <ac:spMk id="19" creationId="{8950AD4C-6AF3-49F8-94E1-DBCAFB39478B}"/>
          </ac:spMkLst>
        </pc:spChg>
        <pc:spChg chg="add">
          <ac:chgData name="VITOR MONTEIRO VIANNA" userId="6087e392-9a7b-48d4-99cd-f7f99ab3434c" providerId="ADAL" clId="{E357C1B4-6954-406F-8455-C745685ACB5B}" dt="2024-10-30T23:36:53.505" v="16" actId="26606"/>
          <ac:spMkLst>
            <pc:docMk/>
            <pc:sldMk cId="976885278" sldId="277"/>
            <ac:spMk id="21" creationId="{2F0E00C3-4613-415F-BE3A-78FBAD9061C0}"/>
          </ac:spMkLst>
        </pc:spChg>
        <pc:spChg chg="add">
          <ac:chgData name="VITOR MONTEIRO VIANNA" userId="6087e392-9a7b-48d4-99cd-f7f99ab3434c" providerId="ADAL" clId="{E357C1B4-6954-406F-8455-C745685ACB5B}" dt="2024-10-30T23:36:53.505" v="16" actId="26606"/>
          <ac:spMkLst>
            <pc:docMk/>
            <pc:sldMk cId="976885278" sldId="277"/>
            <ac:spMk id="23" creationId="{8DBEAE55-3EA1-41D7-A212-5F7D8986C1F2}"/>
          </ac:spMkLst>
        </pc:spChg>
        <pc:spChg chg="add">
          <ac:chgData name="VITOR MONTEIRO VIANNA" userId="6087e392-9a7b-48d4-99cd-f7f99ab3434c" providerId="ADAL" clId="{E357C1B4-6954-406F-8455-C745685ACB5B}" dt="2024-10-30T23:36:53.505" v="16" actId="26606"/>
          <ac:spMkLst>
            <pc:docMk/>
            <pc:sldMk cId="976885278" sldId="277"/>
            <ac:spMk id="25" creationId="{CFC5F0E7-644F-4101-BE72-12825CF537E7}"/>
          </ac:spMkLst>
        </pc:spChg>
        <pc:picChg chg="add del">
          <ac:chgData name="VITOR MONTEIRO VIANNA" userId="6087e392-9a7b-48d4-99cd-f7f99ab3434c" providerId="ADAL" clId="{E357C1B4-6954-406F-8455-C745685ACB5B}" dt="2024-10-30T23:34:38.856" v="5" actId="478"/>
          <ac:picMkLst>
            <pc:docMk/>
            <pc:sldMk cId="976885278" sldId="277"/>
            <ac:picMk id="5" creationId="{CF696148-2192-5F05-E96D-0399D6E2EA15}"/>
          </ac:picMkLst>
        </pc:picChg>
        <pc:picChg chg="add mod">
          <ac:chgData name="VITOR MONTEIRO VIANNA" userId="6087e392-9a7b-48d4-99cd-f7f99ab3434c" providerId="ADAL" clId="{E357C1B4-6954-406F-8455-C745685ACB5B}" dt="2024-10-30T23:36:53.505" v="16" actId="26606"/>
          <ac:picMkLst>
            <pc:docMk/>
            <pc:sldMk cId="976885278" sldId="277"/>
            <ac:picMk id="7" creationId="{79D670C5-687F-E244-C433-FBED50E73D97}"/>
          </ac:picMkLst>
        </pc:picChg>
      </pc:sldChg>
      <pc:sldChg chg="del">
        <pc:chgData name="VITOR MONTEIRO VIANNA" userId="6087e392-9a7b-48d4-99cd-f7f99ab3434c" providerId="ADAL" clId="{E357C1B4-6954-406F-8455-C745685ACB5B}" dt="2024-10-30T23:33:32.504" v="0" actId="47"/>
        <pc:sldMkLst>
          <pc:docMk/>
          <pc:sldMk cId="3236101683" sldId="277"/>
        </pc:sldMkLst>
      </pc:sldChg>
      <pc:sldChg chg="addSp delSp modSp new mod setBg">
        <pc:chgData name="VITOR MONTEIRO VIANNA" userId="6087e392-9a7b-48d4-99cd-f7f99ab3434c" providerId="ADAL" clId="{E357C1B4-6954-406F-8455-C745685ACB5B}" dt="2024-10-30T23:37:30.288" v="44"/>
        <pc:sldMkLst>
          <pc:docMk/>
          <pc:sldMk cId="2401733667" sldId="278"/>
        </pc:sldMkLst>
        <pc:spChg chg="del">
          <ac:chgData name="VITOR MONTEIRO VIANNA" userId="6087e392-9a7b-48d4-99cd-f7f99ab3434c" providerId="ADAL" clId="{E357C1B4-6954-406F-8455-C745685ACB5B}" dt="2024-10-30T23:36:46.603" v="14" actId="26606"/>
          <ac:spMkLst>
            <pc:docMk/>
            <pc:sldMk cId="2401733667" sldId="278"/>
            <ac:spMk id="2" creationId="{5D8BBD56-A58D-115C-38CA-D985528A43DF}"/>
          </ac:spMkLst>
        </pc:spChg>
        <pc:spChg chg="del">
          <ac:chgData name="VITOR MONTEIRO VIANNA" userId="6087e392-9a7b-48d4-99cd-f7f99ab3434c" providerId="ADAL" clId="{E357C1B4-6954-406F-8455-C745685ACB5B}" dt="2024-10-30T23:36:46.603" v="14" actId="26606"/>
          <ac:spMkLst>
            <pc:docMk/>
            <pc:sldMk cId="2401733667" sldId="278"/>
            <ac:spMk id="3" creationId="{5726DA61-2101-A2FD-6CD1-DF00B6D189FD}"/>
          </ac:spMkLst>
        </pc:spChg>
        <pc:spChg chg="add mod">
          <ac:chgData name="VITOR MONTEIRO VIANNA" userId="6087e392-9a7b-48d4-99cd-f7f99ab3434c" providerId="ADAL" clId="{E357C1B4-6954-406F-8455-C745685ACB5B}" dt="2024-10-30T23:37:30.288" v="44"/>
          <ac:spMkLst>
            <pc:docMk/>
            <pc:sldMk cId="2401733667" sldId="278"/>
            <ac:spMk id="6" creationId="{FAEA6B72-5A64-86F8-BDE3-79DD9816A8C6}"/>
          </ac:spMkLst>
        </pc:spChg>
        <pc:spChg chg="add del">
          <ac:chgData name="VITOR MONTEIRO VIANNA" userId="6087e392-9a7b-48d4-99cd-f7f99ab3434c" providerId="ADAL" clId="{E357C1B4-6954-406F-8455-C745685ACB5B}" dt="2024-10-30T23:37:28.946" v="43" actId="26606"/>
          <ac:spMkLst>
            <pc:docMk/>
            <pc:sldMk cId="2401733667" sldId="278"/>
            <ac:spMk id="10" creationId="{E722B2DD-E14D-4972-9D98-5D6E61B1B2D2}"/>
          </ac:spMkLst>
        </pc:spChg>
        <pc:spChg chg="add del">
          <ac:chgData name="VITOR MONTEIRO VIANNA" userId="6087e392-9a7b-48d4-99cd-f7f99ab3434c" providerId="ADAL" clId="{E357C1B4-6954-406F-8455-C745685ACB5B}" dt="2024-10-30T23:37:28.946" v="43" actId="26606"/>
          <ac:spMkLst>
            <pc:docMk/>
            <pc:sldMk cId="2401733667" sldId="278"/>
            <ac:spMk id="12" creationId="{0CFB124C-4B0C-4A81-8633-17257B151642}"/>
          </ac:spMkLst>
        </pc:spChg>
        <pc:spChg chg="add">
          <ac:chgData name="VITOR MONTEIRO VIANNA" userId="6087e392-9a7b-48d4-99cd-f7f99ab3434c" providerId="ADAL" clId="{E357C1B4-6954-406F-8455-C745685ACB5B}" dt="2024-10-30T23:37:28.946" v="43" actId="26606"/>
          <ac:spMkLst>
            <pc:docMk/>
            <pc:sldMk cId="2401733667" sldId="278"/>
            <ac:spMk id="17" creationId="{8950AD4C-6AF3-49F8-94E1-DBCAFB39478B}"/>
          </ac:spMkLst>
        </pc:spChg>
        <pc:spChg chg="add">
          <ac:chgData name="VITOR MONTEIRO VIANNA" userId="6087e392-9a7b-48d4-99cd-f7f99ab3434c" providerId="ADAL" clId="{E357C1B4-6954-406F-8455-C745685ACB5B}" dt="2024-10-30T23:37:28.946" v="43" actId="26606"/>
          <ac:spMkLst>
            <pc:docMk/>
            <pc:sldMk cId="2401733667" sldId="278"/>
            <ac:spMk id="19" creationId="{2F0E00C3-4613-415F-BE3A-78FBAD9061C0}"/>
          </ac:spMkLst>
        </pc:spChg>
        <pc:spChg chg="add">
          <ac:chgData name="VITOR MONTEIRO VIANNA" userId="6087e392-9a7b-48d4-99cd-f7f99ab3434c" providerId="ADAL" clId="{E357C1B4-6954-406F-8455-C745685ACB5B}" dt="2024-10-30T23:37:28.946" v="43" actId="26606"/>
          <ac:spMkLst>
            <pc:docMk/>
            <pc:sldMk cId="2401733667" sldId="278"/>
            <ac:spMk id="21" creationId="{8DBEAE55-3EA1-41D7-A212-5F7D8986C1F2}"/>
          </ac:spMkLst>
        </pc:spChg>
        <pc:spChg chg="add">
          <ac:chgData name="VITOR MONTEIRO VIANNA" userId="6087e392-9a7b-48d4-99cd-f7f99ab3434c" providerId="ADAL" clId="{E357C1B4-6954-406F-8455-C745685ACB5B}" dt="2024-10-30T23:37:28.946" v="43" actId="26606"/>
          <ac:spMkLst>
            <pc:docMk/>
            <pc:sldMk cId="2401733667" sldId="278"/>
            <ac:spMk id="23" creationId="{CFC5F0E7-644F-4101-BE72-12825CF537E7}"/>
          </ac:spMkLst>
        </pc:spChg>
        <pc:picChg chg="add mod">
          <ac:chgData name="VITOR MONTEIRO VIANNA" userId="6087e392-9a7b-48d4-99cd-f7f99ab3434c" providerId="ADAL" clId="{E357C1B4-6954-406F-8455-C745685ACB5B}" dt="2024-10-30T23:37:28.946" v="43" actId="26606"/>
          <ac:picMkLst>
            <pc:docMk/>
            <pc:sldMk cId="2401733667" sldId="278"/>
            <ac:picMk id="5" creationId="{6D272A97-81B3-03B6-5282-BB92288BBDB1}"/>
          </ac:picMkLst>
        </pc:picChg>
      </pc:sldChg>
      <pc:sldChg chg="addSp delSp modSp new mod setBg">
        <pc:chgData name="VITOR MONTEIRO VIANNA" userId="6087e392-9a7b-48d4-99cd-f7f99ab3434c" providerId="ADAL" clId="{E357C1B4-6954-406F-8455-C745685ACB5B}" dt="2024-10-30T23:37:34.052" v="46"/>
        <pc:sldMkLst>
          <pc:docMk/>
          <pc:sldMk cId="1680563583" sldId="279"/>
        </pc:sldMkLst>
        <pc:spChg chg="del">
          <ac:chgData name="VITOR MONTEIRO VIANNA" userId="6087e392-9a7b-48d4-99cd-f7f99ab3434c" providerId="ADAL" clId="{E357C1B4-6954-406F-8455-C745685ACB5B}" dt="2024-10-30T23:36:49.205" v="15" actId="26606"/>
          <ac:spMkLst>
            <pc:docMk/>
            <pc:sldMk cId="1680563583" sldId="279"/>
            <ac:spMk id="2" creationId="{BF1040C9-2308-BC01-E97C-DA143CD7E2A3}"/>
          </ac:spMkLst>
        </pc:spChg>
        <pc:spChg chg="del">
          <ac:chgData name="VITOR MONTEIRO VIANNA" userId="6087e392-9a7b-48d4-99cd-f7f99ab3434c" providerId="ADAL" clId="{E357C1B4-6954-406F-8455-C745685ACB5B}" dt="2024-10-30T23:36:49.205" v="15" actId="26606"/>
          <ac:spMkLst>
            <pc:docMk/>
            <pc:sldMk cId="1680563583" sldId="279"/>
            <ac:spMk id="3" creationId="{76D3D1CE-29E9-4EEE-3916-A43BD30B8809}"/>
          </ac:spMkLst>
        </pc:spChg>
        <pc:spChg chg="add mod">
          <ac:chgData name="VITOR MONTEIRO VIANNA" userId="6087e392-9a7b-48d4-99cd-f7f99ab3434c" providerId="ADAL" clId="{E357C1B4-6954-406F-8455-C745685ACB5B}" dt="2024-10-30T23:37:34.052" v="46"/>
          <ac:spMkLst>
            <pc:docMk/>
            <pc:sldMk cId="1680563583" sldId="279"/>
            <ac:spMk id="6" creationId="{77C05128-CF05-8256-6A3E-E0E1E429DCB7}"/>
          </ac:spMkLst>
        </pc:spChg>
        <pc:spChg chg="add del">
          <ac:chgData name="VITOR MONTEIRO VIANNA" userId="6087e392-9a7b-48d4-99cd-f7f99ab3434c" providerId="ADAL" clId="{E357C1B4-6954-406F-8455-C745685ACB5B}" dt="2024-10-30T23:37:33.013" v="45" actId="26606"/>
          <ac:spMkLst>
            <pc:docMk/>
            <pc:sldMk cId="1680563583" sldId="279"/>
            <ac:spMk id="10" creationId="{E722B2DD-E14D-4972-9D98-5D6E61B1B2D2}"/>
          </ac:spMkLst>
        </pc:spChg>
        <pc:spChg chg="add del">
          <ac:chgData name="VITOR MONTEIRO VIANNA" userId="6087e392-9a7b-48d4-99cd-f7f99ab3434c" providerId="ADAL" clId="{E357C1B4-6954-406F-8455-C745685ACB5B}" dt="2024-10-30T23:37:33.013" v="45" actId="26606"/>
          <ac:spMkLst>
            <pc:docMk/>
            <pc:sldMk cId="1680563583" sldId="279"/>
            <ac:spMk id="12" creationId="{0CFB124C-4B0C-4A81-8633-17257B151642}"/>
          </ac:spMkLst>
        </pc:spChg>
        <pc:spChg chg="add">
          <ac:chgData name="VITOR MONTEIRO VIANNA" userId="6087e392-9a7b-48d4-99cd-f7f99ab3434c" providerId="ADAL" clId="{E357C1B4-6954-406F-8455-C745685ACB5B}" dt="2024-10-30T23:37:33.013" v="45" actId="26606"/>
          <ac:spMkLst>
            <pc:docMk/>
            <pc:sldMk cId="1680563583" sldId="279"/>
            <ac:spMk id="17" creationId="{8950AD4C-6AF3-49F8-94E1-DBCAFB39478B}"/>
          </ac:spMkLst>
        </pc:spChg>
        <pc:spChg chg="add">
          <ac:chgData name="VITOR MONTEIRO VIANNA" userId="6087e392-9a7b-48d4-99cd-f7f99ab3434c" providerId="ADAL" clId="{E357C1B4-6954-406F-8455-C745685ACB5B}" dt="2024-10-30T23:37:33.013" v="45" actId="26606"/>
          <ac:spMkLst>
            <pc:docMk/>
            <pc:sldMk cId="1680563583" sldId="279"/>
            <ac:spMk id="19" creationId="{2F0E00C3-4613-415F-BE3A-78FBAD9061C0}"/>
          </ac:spMkLst>
        </pc:spChg>
        <pc:spChg chg="add">
          <ac:chgData name="VITOR MONTEIRO VIANNA" userId="6087e392-9a7b-48d4-99cd-f7f99ab3434c" providerId="ADAL" clId="{E357C1B4-6954-406F-8455-C745685ACB5B}" dt="2024-10-30T23:37:33.013" v="45" actId="26606"/>
          <ac:spMkLst>
            <pc:docMk/>
            <pc:sldMk cId="1680563583" sldId="279"/>
            <ac:spMk id="21" creationId="{8DBEAE55-3EA1-41D7-A212-5F7D8986C1F2}"/>
          </ac:spMkLst>
        </pc:spChg>
        <pc:spChg chg="add">
          <ac:chgData name="VITOR MONTEIRO VIANNA" userId="6087e392-9a7b-48d4-99cd-f7f99ab3434c" providerId="ADAL" clId="{E357C1B4-6954-406F-8455-C745685ACB5B}" dt="2024-10-30T23:37:33.013" v="45" actId="26606"/>
          <ac:spMkLst>
            <pc:docMk/>
            <pc:sldMk cId="1680563583" sldId="279"/>
            <ac:spMk id="23" creationId="{CFC5F0E7-644F-4101-BE72-12825CF537E7}"/>
          </ac:spMkLst>
        </pc:spChg>
        <pc:picChg chg="add mod">
          <ac:chgData name="VITOR MONTEIRO VIANNA" userId="6087e392-9a7b-48d4-99cd-f7f99ab3434c" providerId="ADAL" clId="{E357C1B4-6954-406F-8455-C745685ACB5B}" dt="2024-10-30T23:37:33.013" v="45" actId="26606"/>
          <ac:picMkLst>
            <pc:docMk/>
            <pc:sldMk cId="1680563583" sldId="279"/>
            <ac:picMk id="5" creationId="{2A25FAF1-1E35-0F53-99E2-A637F3BE8B4F}"/>
          </ac:picMkLst>
        </pc:picChg>
      </pc:sldChg>
      <pc:sldChg chg="addSp delSp modSp new mod ord setBg">
        <pc:chgData name="VITOR MONTEIRO VIANNA" userId="6087e392-9a7b-48d4-99cd-f7f99ab3434c" providerId="ADAL" clId="{E357C1B4-6954-406F-8455-C745685ACB5B}" dt="2024-10-30T23:37:37.341" v="48"/>
        <pc:sldMkLst>
          <pc:docMk/>
          <pc:sldMk cId="4264147684" sldId="280"/>
        </pc:sldMkLst>
        <pc:spChg chg="del">
          <ac:chgData name="VITOR MONTEIRO VIANNA" userId="6087e392-9a7b-48d4-99cd-f7f99ab3434c" providerId="ADAL" clId="{E357C1B4-6954-406F-8455-C745685ACB5B}" dt="2024-10-30T23:37:36.698" v="47" actId="26606"/>
          <ac:spMkLst>
            <pc:docMk/>
            <pc:sldMk cId="4264147684" sldId="280"/>
            <ac:spMk id="2" creationId="{7C750F60-66FE-D2DB-FB91-447C1C0121FA}"/>
          </ac:spMkLst>
        </pc:spChg>
        <pc:spChg chg="del">
          <ac:chgData name="VITOR MONTEIRO VIANNA" userId="6087e392-9a7b-48d4-99cd-f7f99ab3434c" providerId="ADAL" clId="{E357C1B4-6954-406F-8455-C745685ACB5B}" dt="2024-10-30T23:37:36.698" v="47" actId="26606"/>
          <ac:spMkLst>
            <pc:docMk/>
            <pc:sldMk cId="4264147684" sldId="280"/>
            <ac:spMk id="3" creationId="{23A45D3A-4D96-30AC-E182-2279B5F8D45D}"/>
          </ac:spMkLst>
        </pc:spChg>
        <pc:spChg chg="add mod">
          <ac:chgData name="VITOR MONTEIRO VIANNA" userId="6087e392-9a7b-48d4-99cd-f7f99ab3434c" providerId="ADAL" clId="{E357C1B4-6954-406F-8455-C745685ACB5B}" dt="2024-10-30T23:37:37.341" v="48"/>
          <ac:spMkLst>
            <pc:docMk/>
            <pc:sldMk cId="4264147684" sldId="280"/>
            <ac:spMk id="6" creationId="{74AD7151-3FDF-9F8D-045F-29AC5DA27F22}"/>
          </ac:spMkLst>
        </pc:spChg>
        <pc:spChg chg="add">
          <ac:chgData name="VITOR MONTEIRO VIANNA" userId="6087e392-9a7b-48d4-99cd-f7f99ab3434c" providerId="ADAL" clId="{E357C1B4-6954-406F-8455-C745685ACB5B}" dt="2024-10-30T23:37:36.698" v="47" actId="26606"/>
          <ac:spMkLst>
            <pc:docMk/>
            <pc:sldMk cId="4264147684" sldId="280"/>
            <ac:spMk id="10" creationId="{8950AD4C-6AF3-49F8-94E1-DBCAFB39478B}"/>
          </ac:spMkLst>
        </pc:spChg>
        <pc:spChg chg="add">
          <ac:chgData name="VITOR MONTEIRO VIANNA" userId="6087e392-9a7b-48d4-99cd-f7f99ab3434c" providerId="ADAL" clId="{E357C1B4-6954-406F-8455-C745685ACB5B}" dt="2024-10-30T23:37:36.698" v="47" actId="26606"/>
          <ac:spMkLst>
            <pc:docMk/>
            <pc:sldMk cId="4264147684" sldId="280"/>
            <ac:spMk id="12" creationId="{2F0E00C3-4613-415F-BE3A-78FBAD9061C0}"/>
          </ac:spMkLst>
        </pc:spChg>
        <pc:spChg chg="add">
          <ac:chgData name="VITOR MONTEIRO VIANNA" userId="6087e392-9a7b-48d4-99cd-f7f99ab3434c" providerId="ADAL" clId="{E357C1B4-6954-406F-8455-C745685ACB5B}" dt="2024-10-30T23:37:36.698" v="47" actId="26606"/>
          <ac:spMkLst>
            <pc:docMk/>
            <pc:sldMk cId="4264147684" sldId="280"/>
            <ac:spMk id="14" creationId="{8DBEAE55-3EA1-41D7-A212-5F7D8986C1F2}"/>
          </ac:spMkLst>
        </pc:spChg>
        <pc:spChg chg="add">
          <ac:chgData name="VITOR MONTEIRO VIANNA" userId="6087e392-9a7b-48d4-99cd-f7f99ab3434c" providerId="ADAL" clId="{E357C1B4-6954-406F-8455-C745685ACB5B}" dt="2024-10-30T23:37:36.698" v="47" actId="26606"/>
          <ac:spMkLst>
            <pc:docMk/>
            <pc:sldMk cId="4264147684" sldId="280"/>
            <ac:spMk id="16" creationId="{CFC5F0E7-644F-4101-BE72-12825CF537E7}"/>
          </ac:spMkLst>
        </pc:spChg>
        <pc:picChg chg="add mod">
          <ac:chgData name="VITOR MONTEIRO VIANNA" userId="6087e392-9a7b-48d4-99cd-f7f99ab3434c" providerId="ADAL" clId="{E357C1B4-6954-406F-8455-C745685ACB5B}" dt="2024-10-30T23:37:36.698" v="47" actId="26606"/>
          <ac:picMkLst>
            <pc:docMk/>
            <pc:sldMk cId="4264147684" sldId="280"/>
            <ac:picMk id="5" creationId="{11398D11-2C44-BC1F-2D33-43A9DD176483}"/>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3T21:14:40.978"/>
    </inkml:context>
    <inkml:brush xml:id="br0">
      <inkml:brushProperty name="width" value="0.1" units="cm"/>
      <inkml:brushProperty name="height" value="0.1" units="cm"/>
      <inkml:brushProperty name="color" value="#E71224"/>
      <inkml:brushProperty name="ignorePressure" value="1"/>
    </inkml:brush>
  </inkml:definitions>
  <inkml:trace contextRef="#ctx0" brushRef="#br0">1 1,'3155'0,"-3136"0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3T21:14:44.810"/>
    </inkml:context>
    <inkml:brush xml:id="br0">
      <inkml:brushProperty name="width" value="0.1" units="cm"/>
      <inkml:brushProperty name="height" value="0.1" units="cm"/>
      <inkml:brushProperty name="color" value="#E71224"/>
      <inkml:brushProperty name="ignorePressure" value="1"/>
    </inkml:brush>
  </inkml:definitions>
  <inkml:trace contextRef="#ctx0" brushRef="#br0">1 1,'3314'0,"-3308"0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3T21:15:03.329"/>
    </inkml:context>
    <inkml:brush xml:id="br0">
      <inkml:brushProperty name="width" value="0.1" units="cm"/>
      <inkml:brushProperty name="height" value="0.1" units="cm"/>
      <inkml:brushProperty name="color" value="#E71224"/>
      <inkml:brushProperty name="ignorePressure" value="1"/>
    </inkml:brush>
  </inkml:definitions>
  <inkml:trace contextRef="#ctx0" brushRef="#br0">0 1033,'0'-1015,"0"997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3T21:15:11.574"/>
    </inkml:context>
    <inkml:brush xml:id="br0">
      <inkml:brushProperty name="width" value="0.1" units="cm"/>
      <inkml:brushProperty name="height" value="0.1" units="cm"/>
      <inkml:brushProperty name="color" value="#E71224"/>
      <inkml:brushProperty name="ignorePressure" value="1"/>
    </inkml:brush>
  </inkml:definitions>
  <inkml:trace contextRef="#ctx0" brushRef="#br0">1 1109,'0'-1085,"0"1062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49AA3-6720-4E9F-AB0B-3FFE72873D10}" type="datetimeFigureOut">
              <a:rPr lang="pt-BR" smtClean="0"/>
              <a:t>03/11/2024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F0A479-E8EF-41CE-97A8-942781F77BC0}" type="slidenum">
              <a:rPr lang="pt-BR" smtClean="0"/>
              <a:t>‹nº›</a:t>
            </a:fld>
            <a:endParaRPr lang="pt-BR"/>
          </a:p>
        </p:txBody>
      </p:sp>
    </p:spTree>
    <p:extLst>
      <p:ext uri="{BB962C8B-B14F-4D97-AF65-F5344CB8AC3E}">
        <p14:creationId xmlns:p14="http://schemas.microsoft.com/office/powerpoint/2010/main" val="2700301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F0A479-E8EF-41CE-97A8-942781F77BC0}" type="slidenum">
              <a:rPr lang="pt-BR" smtClean="0"/>
              <a:t>3</a:t>
            </a:fld>
            <a:endParaRPr lang="pt-BR"/>
          </a:p>
        </p:txBody>
      </p:sp>
    </p:spTree>
    <p:extLst>
      <p:ext uri="{BB962C8B-B14F-4D97-AF65-F5344CB8AC3E}">
        <p14:creationId xmlns:p14="http://schemas.microsoft.com/office/powerpoint/2010/main" val="2707005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F0A479-E8EF-41CE-97A8-942781F77BC0}" type="slidenum">
              <a:rPr lang="pt-BR" smtClean="0"/>
              <a:t>6</a:t>
            </a:fld>
            <a:endParaRPr lang="pt-BR"/>
          </a:p>
        </p:txBody>
      </p:sp>
    </p:spTree>
    <p:extLst>
      <p:ext uri="{BB962C8B-B14F-4D97-AF65-F5344CB8AC3E}">
        <p14:creationId xmlns:p14="http://schemas.microsoft.com/office/powerpoint/2010/main" val="211710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C48B8D-B6A8-8D0B-47D7-89101339BCB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304CE63-BEFE-4559-12D8-C65DDA3059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3BDF2EE-8637-8435-7643-C8A277776591}"/>
              </a:ext>
            </a:extLst>
          </p:cNvPr>
          <p:cNvSpPr>
            <a:spLocks noGrp="1"/>
          </p:cNvSpPr>
          <p:nvPr>
            <p:ph type="dt" sz="half" idx="10"/>
          </p:nvPr>
        </p:nvSpPr>
        <p:spPr/>
        <p:txBody>
          <a:bodyPr/>
          <a:lstStyle/>
          <a:p>
            <a:fld id="{E5EA9E2B-4FF9-41C2-A023-0B8EC79E66D9}" type="datetimeFigureOut">
              <a:rPr lang="pt-BR" smtClean="0"/>
              <a:t>03/11/2024</a:t>
            </a:fld>
            <a:endParaRPr lang="pt-BR"/>
          </a:p>
        </p:txBody>
      </p:sp>
      <p:sp>
        <p:nvSpPr>
          <p:cNvPr id="5" name="Espaço Reservado para Rodapé 4">
            <a:extLst>
              <a:ext uri="{FF2B5EF4-FFF2-40B4-BE49-F238E27FC236}">
                <a16:creationId xmlns:a16="http://schemas.microsoft.com/office/drawing/2014/main" id="{97223C5A-66B2-2FBD-FB6A-023C82C60EC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D24EAC8-F7FB-94CE-714D-B888E88A4263}"/>
              </a:ext>
            </a:extLst>
          </p:cNvPr>
          <p:cNvSpPr>
            <a:spLocks noGrp="1"/>
          </p:cNvSpPr>
          <p:nvPr>
            <p:ph type="sldNum" sz="quarter" idx="12"/>
          </p:nvPr>
        </p:nvSpPr>
        <p:spPr/>
        <p:txBody>
          <a:bodyPr/>
          <a:lstStyle/>
          <a:p>
            <a:fld id="{EF6C642B-3C0D-486F-A0DA-10B55FD3C8AA}" type="slidenum">
              <a:rPr lang="pt-BR" smtClean="0"/>
              <a:t>‹nº›</a:t>
            </a:fld>
            <a:endParaRPr lang="pt-BR"/>
          </a:p>
        </p:txBody>
      </p:sp>
    </p:spTree>
    <p:extLst>
      <p:ext uri="{BB962C8B-B14F-4D97-AF65-F5344CB8AC3E}">
        <p14:creationId xmlns:p14="http://schemas.microsoft.com/office/powerpoint/2010/main" val="116242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43731-46D7-27E3-11C4-2402330E61D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CBB311F-2D42-51CE-8116-9C71C501F2C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D2D6B43-7B35-3F59-5BD1-64D51DFD80D8}"/>
              </a:ext>
            </a:extLst>
          </p:cNvPr>
          <p:cNvSpPr>
            <a:spLocks noGrp="1"/>
          </p:cNvSpPr>
          <p:nvPr>
            <p:ph type="dt" sz="half" idx="10"/>
          </p:nvPr>
        </p:nvSpPr>
        <p:spPr/>
        <p:txBody>
          <a:bodyPr/>
          <a:lstStyle/>
          <a:p>
            <a:fld id="{E5EA9E2B-4FF9-41C2-A023-0B8EC79E66D9}" type="datetimeFigureOut">
              <a:rPr lang="pt-BR" smtClean="0"/>
              <a:t>03/11/2024</a:t>
            </a:fld>
            <a:endParaRPr lang="pt-BR"/>
          </a:p>
        </p:txBody>
      </p:sp>
      <p:sp>
        <p:nvSpPr>
          <p:cNvPr id="5" name="Espaço Reservado para Rodapé 4">
            <a:extLst>
              <a:ext uri="{FF2B5EF4-FFF2-40B4-BE49-F238E27FC236}">
                <a16:creationId xmlns:a16="http://schemas.microsoft.com/office/drawing/2014/main" id="{A6C32E25-26CA-2F01-D550-E157E64E3ED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DADEE70-3E95-E5E7-8F0F-08E5BD7A3596}"/>
              </a:ext>
            </a:extLst>
          </p:cNvPr>
          <p:cNvSpPr>
            <a:spLocks noGrp="1"/>
          </p:cNvSpPr>
          <p:nvPr>
            <p:ph type="sldNum" sz="quarter" idx="12"/>
          </p:nvPr>
        </p:nvSpPr>
        <p:spPr/>
        <p:txBody>
          <a:bodyPr/>
          <a:lstStyle/>
          <a:p>
            <a:fld id="{EF6C642B-3C0D-486F-A0DA-10B55FD3C8AA}" type="slidenum">
              <a:rPr lang="pt-BR" smtClean="0"/>
              <a:t>‹nº›</a:t>
            </a:fld>
            <a:endParaRPr lang="pt-BR"/>
          </a:p>
        </p:txBody>
      </p:sp>
    </p:spTree>
    <p:extLst>
      <p:ext uri="{BB962C8B-B14F-4D97-AF65-F5344CB8AC3E}">
        <p14:creationId xmlns:p14="http://schemas.microsoft.com/office/powerpoint/2010/main" val="330642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AF427B3-7F9A-8B17-83A4-3F40C92BAB0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B8378E4-2B15-9F94-EBA8-1F1786EAC68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2F3CB52-CBD5-A4A3-2AF8-CB5495579D19}"/>
              </a:ext>
            </a:extLst>
          </p:cNvPr>
          <p:cNvSpPr>
            <a:spLocks noGrp="1"/>
          </p:cNvSpPr>
          <p:nvPr>
            <p:ph type="dt" sz="half" idx="10"/>
          </p:nvPr>
        </p:nvSpPr>
        <p:spPr/>
        <p:txBody>
          <a:bodyPr/>
          <a:lstStyle/>
          <a:p>
            <a:fld id="{E5EA9E2B-4FF9-41C2-A023-0B8EC79E66D9}" type="datetimeFigureOut">
              <a:rPr lang="pt-BR" smtClean="0"/>
              <a:t>03/11/2024</a:t>
            </a:fld>
            <a:endParaRPr lang="pt-BR"/>
          </a:p>
        </p:txBody>
      </p:sp>
      <p:sp>
        <p:nvSpPr>
          <p:cNvPr id="5" name="Espaço Reservado para Rodapé 4">
            <a:extLst>
              <a:ext uri="{FF2B5EF4-FFF2-40B4-BE49-F238E27FC236}">
                <a16:creationId xmlns:a16="http://schemas.microsoft.com/office/drawing/2014/main" id="{DE6CCFA6-197A-D8A5-2944-155ECD4B2E7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3DDBE32-BCA4-4267-35FE-EA83D8F09669}"/>
              </a:ext>
            </a:extLst>
          </p:cNvPr>
          <p:cNvSpPr>
            <a:spLocks noGrp="1"/>
          </p:cNvSpPr>
          <p:nvPr>
            <p:ph type="sldNum" sz="quarter" idx="12"/>
          </p:nvPr>
        </p:nvSpPr>
        <p:spPr/>
        <p:txBody>
          <a:bodyPr/>
          <a:lstStyle/>
          <a:p>
            <a:fld id="{EF6C642B-3C0D-486F-A0DA-10B55FD3C8AA}" type="slidenum">
              <a:rPr lang="pt-BR" smtClean="0"/>
              <a:t>‹nº›</a:t>
            </a:fld>
            <a:endParaRPr lang="pt-BR"/>
          </a:p>
        </p:txBody>
      </p:sp>
    </p:spTree>
    <p:extLst>
      <p:ext uri="{BB962C8B-B14F-4D97-AF65-F5344CB8AC3E}">
        <p14:creationId xmlns:p14="http://schemas.microsoft.com/office/powerpoint/2010/main" val="298472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2C817C-07AC-F663-885C-D32FCFD9BCF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E1C4433-2CF3-19A7-F1F8-18F281E326A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45A293C-F1C8-6390-3843-EA96F56CC0A7}"/>
              </a:ext>
            </a:extLst>
          </p:cNvPr>
          <p:cNvSpPr>
            <a:spLocks noGrp="1"/>
          </p:cNvSpPr>
          <p:nvPr>
            <p:ph type="dt" sz="half" idx="10"/>
          </p:nvPr>
        </p:nvSpPr>
        <p:spPr/>
        <p:txBody>
          <a:bodyPr/>
          <a:lstStyle/>
          <a:p>
            <a:fld id="{E5EA9E2B-4FF9-41C2-A023-0B8EC79E66D9}" type="datetimeFigureOut">
              <a:rPr lang="pt-BR" smtClean="0"/>
              <a:t>03/11/2024</a:t>
            </a:fld>
            <a:endParaRPr lang="pt-BR"/>
          </a:p>
        </p:txBody>
      </p:sp>
      <p:sp>
        <p:nvSpPr>
          <p:cNvPr id="5" name="Espaço Reservado para Rodapé 4">
            <a:extLst>
              <a:ext uri="{FF2B5EF4-FFF2-40B4-BE49-F238E27FC236}">
                <a16:creationId xmlns:a16="http://schemas.microsoft.com/office/drawing/2014/main" id="{2A90F74C-CFB6-FD7E-9C29-3F8305FA21E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494797B-C8D2-2B71-0333-490FE5C1249D}"/>
              </a:ext>
            </a:extLst>
          </p:cNvPr>
          <p:cNvSpPr>
            <a:spLocks noGrp="1"/>
          </p:cNvSpPr>
          <p:nvPr>
            <p:ph type="sldNum" sz="quarter" idx="12"/>
          </p:nvPr>
        </p:nvSpPr>
        <p:spPr/>
        <p:txBody>
          <a:bodyPr/>
          <a:lstStyle/>
          <a:p>
            <a:fld id="{EF6C642B-3C0D-486F-A0DA-10B55FD3C8AA}" type="slidenum">
              <a:rPr lang="pt-BR" smtClean="0"/>
              <a:t>‹nº›</a:t>
            </a:fld>
            <a:endParaRPr lang="pt-BR"/>
          </a:p>
        </p:txBody>
      </p:sp>
    </p:spTree>
    <p:extLst>
      <p:ext uri="{BB962C8B-B14F-4D97-AF65-F5344CB8AC3E}">
        <p14:creationId xmlns:p14="http://schemas.microsoft.com/office/powerpoint/2010/main" val="364890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E873AF-C2A9-2D64-744C-3C693DB6691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A906516-423B-4555-6634-5E30839B2E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BCA654D-1D1F-0DF9-B3B2-A4DC23A7418C}"/>
              </a:ext>
            </a:extLst>
          </p:cNvPr>
          <p:cNvSpPr>
            <a:spLocks noGrp="1"/>
          </p:cNvSpPr>
          <p:nvPr>
            <p:ph type="dt" sz="half" idx="10"/>
          </p:nvPr>
        </p:nvSpPr>
        <p:spPr/>
        <p:txBody>
          <a:bodyPr/>
          <a:lstStyle/>
          <a:p>
            <a:fld id="{E5EA9E2B-4FF9-41C2-A023-0B8EC79E66D9}" type="datetimeFigureOut">
              <a:rPr lang="pt-BR" smtClean="0"/>
              <a:t>03/11/2024</a:t>
            </a:fld>
            <a:endParaRPr lang="pt-BR"/>
          </a:p>
        </p:txBody>
      </p:sp>
      <p:sp>
        <p:nvSpPr>
          <p:cNvPr id="5" name="Espaço Reservado para Rodapé 4">
            <a:extLst>
              <a:ext uri="{FF2B5EF4-FFF2-40B4-BE49-F238E27FC236}">
                <a16:creationId xmlns:a16="http://schemas.microsoft.com/office/drawing/2014/main" id="{28B65BC8-7796-1B85-DDB5-4BE69EAB420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DB12704-28E3-07A0-9641-2C827AFCB160}"/>
              </a:ext>
            </a:extLst>
          </p:cNvPr>
          <p:cNvSpPr>
            <a:spLocks noGrp="1"/>
          </p:cNvSpPr>
          <p:nvPr>
            <p:ph type="sldNum" sz="quarter" idx="12"/>
          </p:nvPr>
        </p:nvSpPr>
        <p:spPr/>
        <p:txBody>
          <a:bodyPr/>
          <a:lstStyle/>
          <a:p>
            <a:fld id="{EF6C642B-3C0D-486F-A0DA-10B55FD3C8AA}" type="slidenum">
              <a:rPr lang="pt-BR" smtClean="0"/>
              <a:t>‹nº›</a:t>
            </a:fld>
            <a:endParaRPr lang="pt-BR"/>
          </a:p>
        </p:txBody>
      </p:sp>
    </p:spTree>
    <p:extLst>
      <p:ext uri="{BB962C8B-B14F-4D97-AF65-F5344CB8AC3E}">
        <p14:creationId xmlns:p14="http://schemas.microsoft.com/office/powerpoint/2010/main" val="2791083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1A7967-0C47-C67B-0025-FA47C54AA4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4ADC71A-899A-D20E-64B1-D328CF317FA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6A33AB8-79FF-EC69-ACDF-D394B0E3B08A}"/>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660A2EF-83B6-D7F4-6DC9-59C074B780D6}"/>
              </a:ext>
            </a:extLst>
          </p:cNvPr>
          <p:cNvSpPr>
            <a:spLocks noGrp="1"/>
          </p:cNvSpPr>
          <p:nvPr>
            <p:ph type="dt" sz="half" idx="10"/>
          </p:nvPr>
        </p:nvSpPr>
        <p:spPr/>
        <p:txBody>
          <a:bodyPr/>
          <a:lstStyle/>
          <a:p>
            <a:fld id="{E5EA9E2B-4FF9-41C2-A023-0B8EC79E66D9}" type="datetimeFigureOut">
              <a:rPr lang="pt-BR" smtClean="0"/>
              <a:t>03/11/2024</a:t>
            </a:fld>
            <a:endParaRPr lang="pt-BR"/>
          </a:p>
        </p:txBody>
      </p:sp>
      <p:sp>
        <p:nvSpPr>
          <p:cNvPr id="6" name="Espaço Reservado para Rodapé 5">
            <a:extLst>
              <a:ext uri="{FF2B5EF4-FFF2-40B4-BE49-F238E27FC236}">
                <a16:creationId xmlns:a16="http://schemas.microsoft.com/office/drawing/2014/main" id="{16D860C4-C5B6-920C-CE20-AFE4D9FDBF0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B65BDA3-76A2-4FDA-D037-EB259AA5107F}"/>
              </a:ext>
            </a:extLst>
          </p:cNvPr>
          <p:cNvSpPr>
            <a:spLocks noGrp="1"/>
          </p:cNvSpPr>
          <p:nvPr>
            <p:ph type="sldNum" sz="quarter" idx="12"/>
          </p:nvPr>
        </p:nvSpPr>
        <p:spPr/>
        <p:txBody>
          <a:bodyPr/>
          <a:lstStyle/>
          <a:p>
            <a:fld id="{EF6C642B-3C0D-486F-A0DA-10B55FD3C8AA}" type="slidenum">
              <a:rPr lang="pt-BR" smtClean="0"/>
              <a:t>‹nº›</a:t>
            </a:fld>
            <a:endParaRPr lang="pt-BR"/>
          </a:p>
        </p:txBody>
      </p:sp>
    </p:spTree>
    <p:extLst>
      <p:ext uri="{BB962C8B-B14F-4D97-AF65-F5344CB8AC3E}">
        <p14:creationId xmlns:p14="http://schemas.microsoft.com/office/powerpoint/2010/main" val="112535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D62F1-10A6-FE01-7C88-0334275029C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74B371E-B913-38A9-20EB-CA9458B62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AAB9B5B-6BEB-CC07-AE7F-BB42087F6EC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6839E275-61B9-4BF1-2C0B-6954FD871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69D6370-0911-DD44-EE7B-0441628E09C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9530BAC-6C10-4579-D39D-965353C7AAE8}"/>
              </a:ext>
            </a:extLst>
          </p:cNvPr>
          <p:cNvSpPr>
            <a:spLocks noGrp="1"/>
          </p:cNvSpPr>
          <p:nvPr>
            <p:ph type="dt" sz="half" idx="10"/>
          </p:nvPr>
        </p:nvSpPr>
        <p:spPr/>
        <p:txBody>
          <a:bodyPr/>
          <a:lstStyle/>
          <a:p>
            <a:fld id="{E5EA9E2B-4FF9-41C2-A023-0B8EC79E66D9}" type="datetimeFigureOut">
              <a:rPr lang="pt-BR" smtClean="0"/>
              <a:t>03/11/2024</a:t>
            </a:fld>
            <a:endParaRPr lang="pt-BR"/>
          </a:p>
        </p:txBody>
      </p:sp>
      <p:sp>
        <p:nvSpPr>
          <p:cNvPr id="8" name="Espaço Reservado para Rodapé 7">
            <a:extLst>
              <a:ext uri="{FF2B5EF4-FFF2-40B4-BE49-F238E27FC236}">
                <a16:creationId xmlns:a16="http://schemas.microsoft.com/office/drawing/2014/main" id="{741128D0-4CCA-EE7C-7349-3B208E435B1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6D490C4-7AB7-B6C0-BC8B-C02A5BCDA3BD}"/>
              </a:ext>
            </a:extLst>
          </p:cNvPr>
          <p:cNvSpPr>
            <a:spLocks noGrp="1"/>
          </p:cNvSpPr>
          <p:nvPr>
            <p:ph type="sldNum" sz="quarter" idx="12"/>
          </p:nvPr>
        </p:nvSpPr>
        <p:spPr/>
        <p:txBody>
          <a:bodyPr/>
          <a:lstStyle/>
          <a:p>
            <a:fld id="{EF6C642B-3C0D-486F-A0DA-10B55FD3C8AA}" type="slidenum">
              <a:rPr lang="pt-BR" smtClean="0"/>
              <a:t>‹nº›</a:t>
            </a:fld>
            <a:endParaRPr lang="pt-BR"/>
          </a:p>
        </p:txBody>
      </p:sp>
    </p:spTree>
    <p:extLst>
      <p:ext uri="{BB962C8B-B14F-4D97-AF65-F5344CB8AC3E}">
        <p14:creationId xmlns:p14="http://schemas.microsoft.com/office/powerpoint/2010/main" val="275894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30448D-723B-422D-906F-5E17E086F09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6F9B800-EC27-3EB1-8463-E0EF589285FA}"/>
              </a:ext>
            </a:extLst>
          </p:cNvPr>
          <p:cNvSpPr>
            <a:spLocks noGrp="1"/>
          </p:cNvSpPr>
          <p:nvPr>
            <p:ph type="dt" sz="half" idx="10"/>
          </p:nvPr>
        </p:nvSpPr>
        <p:spPr/>
        <p:txBody>
          <a:bodyPr/>
          <a:lstStyle/>
          <a:p>
            <a:fld id="{E5EA9E2B-4FF9-41C2-A023-0B8EC79E66D9}" type="datetimeFigureOut">
              <a:rPr lang="pt-BR" smtClean="0"/>
              <a:t>03/11/2024</a:t>
            </a:fld>
            <a:endParaRPr lang="pt-BR"/>
          </a:p>
        </p:txBody>
      </p:sp>
      <p:sp>
        <p:nvSpPr>
          <p:cNvPr id="4" name="Espaço Reservado para Rodapé 3">
            <a:extLst>
              <a:ext uri="{FF2B5EF4-FFF2-40B4-BE49-F238E27FC236}">
                <a16:creationId xmlns:a16="http://schemas.microsoft.com/office/drawing/2014/main" id="{1E3E2803-74BD-DF1B-69FA-A48D9335569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D838179-7F52-F590-47F3-29F74CDFE069}"/>
              </a:ext>
            </a:extLst>
          </p:cNvPr>
          <p:cNvSpPr>
            <a:spLocks noGrp="1"/>
          </p:cNvSpPr>
          <p:nvPr>
            <p:ph type="sldNum" sz="quarter" idx="12"/>
          </p:nvPr>
        </p:nvSpPr>
        <p:spPr/>
        <p:txBody>
          <a:bodyPr/>
          <a:lstStyle/>
          <a:p>
            <a:fld id="{EF6C642B-3C0D-486F-A0DA-10B55FD3C8AA}" type="slidenum">
              <a:rPr lang="pt-BR" smtClean="0"/>
              <a:t>‹nº›</a:t>
            </a:fld>
            <a:endParaRPr lang="pt-BR"/>
          </a:p>
        </p:txBody>
      </p:sp>
    </p:spTree>
    <p:extLst>
      <p:ext uri="{BB962C8B-B14F-4D97-AF65-F5344CB8AC3E}">
        <p14:creationId xmlns:p14="http://schemas.microsoft.com/office/powerpoint/2010/main" val="2403051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FB65067-3916-3371-2CBA-42562B9F34D0}"/>
              </a:ext>
            </a:extLst>
          </p:cNvPr>
          <p:cNvSpPr>
            <a:spLocks noGrp="1"/>
          </p:cNvSpPr>
          <p:nvPr>
            <p:ph type="dt" sz="half" idx="10"/>
          </p:nvPr>
        </p:nvSpPr>
        <p:spPr/>
        <p:txBody>
          <a:bodyPr/>
          <a:lstStyle/>
          <a:p>
            <a:fld id="{E5EA9E2B-4FF9-41C2-A023-0B8EC79E66D9}" type="datetimeFigureOut">
              <a:rPr lang="pt-BR" smtClean="0"/>
              <a:t>03/11/2024</a:t>
            </a:fld>
            <a:endParaRPr lang="pt-BR"/>
          </a:p>
        </p:txBody>
      </p:sp>
      <p:sp>
        <p:nvSpPr>
          <p:cNvPr id="3" name="Espaço Reservado para Rodapé 2">
            <a:extLst>
              <a:ext uri="{FF2B5EF4-FFF2-40B4-BE49-F238E27FC236}">
                <a16:creationId xmlns:a16="http://schemas.microsoft.com/office/drawing/2014/main" id="{863D7481-3662-79AE-698B-97E4F3CFC97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4F947F4-0F8A-8C1B-BF21-C2C9C1EFAB00}"/>
              </a:ext>
            </a:extLst>
          </p:cNvPr>
          <p:cNvSpPr>
            <a:spLocks noGrp="1"/>
          </p:cNvSpPr>
          <p:nvPr>
            <p:ph type="sldNum" sz="quarter" idx="12"/>
          </p:nvPr>
        </p:nvSpPr>
        <p:spPr/>
        <p:txBody>
          <a:bodyPr/>
          <a:lstStyle/>
          <a:p>
            <a:fld id="{EF6C642B-3C0D-486F-A0DA-10B55FD3C8AA}" type="slidenum">
              <a:rPr lang="pt-BR" smtClean="0"/>
              <a:t>‹nº›</a:t>
            </a:fld>
            <a:endParaRPr lang="pt-BR"/>
          </a:p>
        </p:txBody>
      </p:sp>
    </p:spTree>
    <p:extLst>
      <p:ext uri="{BB962C8B-B14F-4D97-AF65-F5344CB8AC3E}">
        <p14:creationId xmlns:p14="http://schemas.microsoft.com/office/powerpoint/2010/main" val="3859062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02F213-DAA3-DBD6-3EFA-A303D3B50EA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56801D9-9C57-4086-1F58-1322208BB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2A41CB4-E5BF-4349-B965-2E1A89C40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9219F3B-ADAF-6149-3DC4-37459DD311B6}"/>
              </a:ext>
            </a:extLst>
          </p:cNvPr>
          <p:cNvSpPr>
            <a:spLocks noGrp="1"/>
          </p:cNvSpPr>
          <p:nvPr>
            <p:ph type="dt" sz="half" idx="10"/>
          </p:nvPr>
        </p:nvSpPr>
        <p:spPr/>
        <p:txBody>
          <a:bodyPr/>
          <a:lstStyle/>
          <a:p>
            <a:fld id="{E5EA9E2B-4FF9-41C2-A023-0B8EC79E66D9}" type="datetimeFigureOut">
              <a:rPr lang="pt-BR" smtClean="0"/>
              <a:t>03/11/2024</a:t>
            </a:fld>
            <a:endParaRPr lang="pt-BR"/>
          </a:p>
        </p:txBody>
      </p:sp>
      <p:sp>
        <p:nvSpPr>
          <p:cNvPr id="6" name="Espaço Reservado para Rodapé 5">
            <a:extLst>
              <a:ext uri="{FF2B5EF4-FFF2-40B4-BE49-F238E27FC236}">
                <a16:creationId xmlns:a16="http://schemas.microsoft.com/office/drawing/2014/main" id="{937C300F-BD44-1E06-1292-E5F6C3984D0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A73D7B3-1D61-0D73-D86C-2602B9F28511}"/>
              </a:ext>
            </a:extLst>
          </p:cNvPr>
          <p:cNvSpPr>
            <a:spLocks noGrp="1"/>
          </p:cNvSpPr>
          <p:nvPr>
            <p:ph type="sldNum" sz="quarter" idx="12"/>
          </p:nvPr>
        </p:nvSpPr>
        <p:spPr/>
        <p:txBody>
          <a:bodyPr/>
          <a:lstStyle/>
          <a:p>
            <a:fld id="{EF6C642B-3C0D-486F-A0DA-10B55FD3C8AA}" type="slidenum">
              <a:rPr lang="pt-BR" smtClean="0"/>
              <a:t>‹nº›</a:t>
            </a:fld>
            <a:endParaRPr lang="pt-BR"/>
          </a:p>
        </p:txBody>
      </p:sp>
    </p:spTree>
    <p:extLst>
      <p:ext uri="{BB962C8B-B14F-4D97-AF65-F5344CB8AC3E}">
        <p14:creationId xmlns:p14="http://schemas.microsoft.com/office/powerpoint/2010/main" val="280640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A63BE-04FC-C529-9713-D4867879EC1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0B3DF17-4BCF-E410-E39A-22A9FE6D2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D82E07B-CC11-9EF4-0D82-E08256C58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97B7BC2-4FE3-8332-9997-9411FD6D3773}"/>
              </a:ext>
            </a:extLst>
          </p:cNvPr>
          <p:cNvSpPr>
            <a:spLocks noGrp="1"/>
          </p:cNvSpPr>
          <p:nvPr>
            <p:ph type="dt" sz="half" idx="10"/>
          </p:nvPr>
        </p:nvSpPr>
        <p:spPr/>
        <p:txBody>
          <a:bodyPr/>
          <a:lstStyle/>
          <a:p>
            <a:fld id="{E5EA9E2B-4FF9-41C2-A023-0B8EC79E66D9}" type="datetimeFigureOut">
              <a:rPr lang="pt-BR" smtClean="0"/>
              <a:t>03/11/2024</a:t>
            </a:fld>
            <a:endParaRPr lang="pt-BR"/>
          </a:p>
        </p:txBody>
      </p:sp>
      <p:sp>
        <p:nvSpPr>
          <p:cNvPr id="6" name="Espaço Reservado para Rodapé 5">
            <a:extLst>
              <a:ext uri="{FF2B5EF4-FFF2-40B4-BE49-F238E27FC236}">
                <a16:creationId xmlns:a16="http://schemas.microsoft.com/office/drawing/2014/main" id="{77A971A3-864A-D562-6FF1-63AC750D03C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D2DDEF3-D69B-671B-831A-20E1E528D805}"/>
              </a:ext>
            </a:extLst>
          </p:cNvPr>
          <p:cNvSpPr>
            <a:spLocks noGrp="1"/>
          </p:cNvSpPr>
          <p:nvPr>
            <p:ph type="sldNum" sz="quarter" idx="12"/>
          </p:nvPr>
        </p:nvSpPr>
        <p:spPr/>
        <p:txBody>
          <a:bodyPr/>
          <a:lstStyle/>
          <a:p>
            <a:fld id="{EF6C642B-3C0D-486F-A0DA-10B55FD3C8AA}" type="slidenum">
              <a:rPr lang="pt-BR" smtClean="0"/>
              <a:t>‹nº›</a:t>
            </a:fld>
            <a:endParaRPr lang="pt-BR"/>
          </a:p>
        </p:txBody>
      </p:sp>
    </p:spTree>
    <p:extLst>
      <p:ext uri="{BB962C8B-B14F-4D97-AF65-F5344CB8AC3E}">
        <p14:creationId xmlns:p14="http://schemas.microsoft.com/office/powerpoint/2010/main" val="1663350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DE45609-443F-937B-6F97-F019DD0540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473E552-463B-D867-ECA5-A19B35A35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ADCA5FD-FFB8-B438-3C27-6B725C632C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EA9E2B-4FF9-41C2-A023-0B8EC79E66D9}" type="datetimeFigureOut">
              <a:rPr lang="pt-BR" smtClean="0"/>
              <a:t>03/11/2024</a:t>
            </a:fld>
            <a:endParaRPr lang="pt-BR"/>
          </a:p>
        </p:txBody>
      </p:sp>
      <p:sp>
        <p:nvSpPr>
          <p:cNvPr id="5" name="Espaço Reservado para Rodapé 4">
            <a:extLst>
              <a:ext uri="{FF2B5EF4-FFF2-40B4-BE49-F238E27FC236}">
                <a16:creationId xmlns:a16="http://schemas.microsoft.com/office/drawing/2014/main" id="{5BDDF65F-E8F7-8C1F-7244-85008B505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1CE3232-7BCC-AD4D-EF89-36362297C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6C642B-3C0D-486F-A0DA-10B55FD3C8AA}" type="slidenum">
              <a:rPr lang="pt-BR" smtClean="0"/>
              <a:t>‹nº›</a:t>
            </a:fld>
            <a:endParaRPr lang="pt-BR"/>
          </a:p>
        </p:txBody>
      </p:sp>
    </p:spTree>
    <p:extLst>
      <p:ext uri="{BB962C8B-B14F-4D97-AF65-F5344CB8AC3E}">
        <p14:creationId xmlns:p14="http://schemas.microsoft.com/office/powerpoint/2010/main" val="1879176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00E2898-4DAA-97F6-4C7C-931AD10BD509}"/>
              </a:ext>
            </a:extLst>
          </p:cNvPr>
          <p:cNvSpPr>
            <a:spLocks noGrp="1"/>
          </p:cNvSpPr>
          <p:nvPr>
            <p:ph type="ctrTitle"/>
          </p:nvPr>
        </p:nvSpPr>
        <p:spPr>
          <a:xfrm>
            <a:off x="6590662" y="4267832"/>
            <a:ext cx="4805996" cy="1297115"/>
          </a:xfrm>
        </p:spPr>
        <p:txBody>
          <a:bodyPr anchor="t">
            <a:normAutofit/>
          </a:bodyPr>
          <a:lstStyle/>
          <a:p>
            <a:pPr algn="l"/>
            <a:r>
              <a:rPr lang="pt-BR" sz="3400" dirty="0">
                <a:solidFill>
                  <a:schemeClr val="tx2"/>
                </a:solidFill>
              </a:rPr>
              <a:t>Jogo Genius em Assembly - Simulador EDSIM 8051</a:t>
            </a:r>
          </a:p>
        </p:txBody>
      </p:sp>
      <p:sp>
        <p:nvSpPr>
          <p:cNvPr id="3" name="Subtítulo 2">
            <a:extLst>
              <a:ext uri="{FF2B5EF4-FFF2-40B4-BE49-F238E27FC236}">
                <a16:creationId xmlns:a16="http://schemas.microsoft.com/office/drawing/2014/main" id="{31782EB1-B32E-B31A-B1E2-F09358753CC8}"/>
              </a:ext>
            </a:extLst>
          </p:cNvPr>
          <p:cNvSpPr>
            <a:spLocks noGrp="1"/>
          </p:cNvSpPr>
          <p:nvPr>
            <p:ph type="subTitle" idx="1"/>
          </p:nvPr>
        </p:nvSpPr>
        <p:spPr>
          <a:xfrm>
            <a:off x="6590966" y="3428999"/>
            <a:ext cx="4805691" cy="838831"/>
          </a:xfrm>
        </p:spPr>
        <p:txBody>
          <a:bodyPr anchor="b">
            <a:normAutofit/>
          </a:bodyPr>
          <a:lstStyle/>
          <a:p>
            <a:pPr algn="l"/>
            <a:r>
              <a:rPr lang="pt-BR" sz="2000" dirty="0">
                <a:solidFill>
                  <a:schemeClr val="tx2"/>
                </a:solidFill>
              </a:rPr>
              <a:t>Vitor Monteiro Vianna – RA.: 22.223.085-6</a:t>
            </a:r>
          </a:p>
          <a:p>
            <a:pPr algn="l"/>
            <a:r>
              <a:rPr lang="pt-BR" sz="2000" dirty="0">
                <a:solidFill>
                  <a:schemeClr val="tx2"/>
                </a:solidFill>
              </a:rPr>
              <a:t>Paulo Hudson – RA.:</a:t>
            </a:r>
          </a:p>
        </p:txBody>
      </p:sp>
      <p:pic>
        <p:nvPicPr>
          <p:cNvPr id="7" name="Graphic 6" descr="Game controller">
            <a:extLst>
              <a:ext uri="{FF2B5EF4-FFF2-40B4-BE49-F238E27FC236}">
                <a16:creationId xmlns:a16="http://schemas.microsoft.com/office/drawing/2014/main" id="{175AD54B-9E14-5E98-AC79-6F49400F6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12993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5531812-A31A-250F-A230-A145997056F2}"/>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Comparação de Sequências</a:t>
            </a:r>
          </a:p>
        </p:txBody>
      </p:sp>
      <p:sp>
        <p:nvSpPr>
          <p:cNvPr id="6" name="Rectangle 1">
            <a:extLst>
              <a:ext uri="{FF2B5EF4-FFF2-40B4-BE49-F238E27FC236}">
                <a16:creationId xmlns:a16="http://schemas.microsoft.com/office/drawing/2014/main" id="{55D36079-BFBF-2158-3A11-8F4D28A9FDDE}"/>
              </a:ext>
            </a:extLst>
          </p:cNvPr>
          <p:cNvSpPr>
            <a:spLocks noChangeArrowheads="1"/>
          </p:cNvSpPr>
          <p:nvPr/>
        </p:nvSpPr>
        <p:spPr bwMode="auto">
          <a:xfrm>
            <a:off x="862366" y="2194102"/>
            <a:ext cx="3427001" cy="3908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pt-BR" sz="1900" b="0" i="0" u="none" strike="noStrike" cap="none" normalizeH="0" baseline="0">
                <a:ln>
                  <a:noFill/>
                </a:ln>
                <a:effectLst/>
              </a:rPr>
              <a:t>Nesta seção, a rotina COMPARA_SEQ compara a sequência do jogador (armazenada em 40H em diante) com a sequência correta (armazenada em 30H em diante). Caso uma comparação falhe (CJNE A, B, ERROU), ele salta para ERROU, que indica uma tentativa incorreta. Se todas as entradas estiverem corretas, ele chama ACERTOU.</a:t>
            </a:r>
            <a:endParaRPr kumimoji="0" lang="en-US" altLang="pt-BR" sz="19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pt-BR" sz="1900" b="0" i="0" u="none" strike="noStrike" cap="none" normalizeH="0" baseline="0">
              <a:ln>
                <a:noFill/>
              </a:ln>
              <a:effectLst/>
            </a:endParaRPr>
          </a:p>
        </p:txBody>
      </p:sp>
      <p:pic>
        <p:nvPicPr>
          <p:cNvPr id="5" name="Espaço Reservado para Conteúdo 4">
            <a:extLst>
              <a:ext uri="{FF2B5EF4-FFF2-40B4-BE49-F238E27FC236}">
                <a16:creationId xmlns:a16="http://schemas.microsoft.com/office/drawing/2014/main" id="{A8830634-3491-40B1-61F3-D87CB3612FD3}"/>
              </a:ext>
            </a:extLst>
          </p:cNvPr>
          <p:cNvPicPr>
            <a:picLocks noGrp="1" noChangeAspect="1"/>
          </p:cNvPicPr>
          <p:nvPr>
            <p:ph idx="1"/>
          </p:nvPr>
        </p:nvPicPr>
        <p:blipFill>
          <a:blip r:embed="rId2"/>
          <a:stretch>
            <a:fillRect/>
          </a:stretch>
        </p:blipFill>
        <p:spPr>
          <a:xfrm>
            <a:off x="5445457" y="1731773"/>
            <a:ext cx="6155141" cy="3418194"/>
          </a:xfrm>
          <a:prstGeom prst="rect">
            <a:avLst/>
          </a:prstGeom>
        </p:spPr>
      </p:pic>
    </p:spTree>
    <p:extLst>
      <p:ext uri="{BB962C8B-B14F-4D97-AF65-F5344CB8AC3E}">
        <p14:creationId xmlns:p14="http://schemas.microsoft.com/office/powerpoint/2010/main" val="409159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18A88C5F-8BAD-8C0D-202B-6A039398C2D2}"/>
              </a:ext>
            </a:extLst>
          </p:cNvPr>
          <p:cNvSpPr>
            <a:spLocks noGrp="1" noChangeArrowheads="1"/>
          </p:cNvSpPr>
          <p:nvPr>
            <p:ph type="title"/>
          </p:nvPr>
        </p:nvSpPr>
        <p:spPr bwMode="auto">
          <a:xfrm>
            <a:off x="838200" y="609600"/>
            <a:ext cx="3739341" cy="133083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pt-BR" altLang="pt-BR" b="1" i="0" u="none" strike="noStrike" cap="none" normalizeH="0" baseline="0">
                <a:ln>
                  <a:noFill/>
                </a:ln>
                <a:effectLst/>
                <a:latin typeface="Arial" panose="020B0604020202020204" pitchFamily="34" charset="0"/>
              </a:rPr>
              <a:t>Rotinas de Acerto e Erro</a:t>
            </a:r>
          </a:p>
          <a:p>
            <a:pPr marL="0" marR="0" lvl="0" indent="0" defTabSz="914400" rtl="0" eaLnBrk="0" fontAlgn="base" latinLnBrk="0" hangingPunct="0">
              <a:spcBef>
                <a:spcPct val="0"/>
              </a:spcBef>
              <a:spcAft>
                <a:spcPct val="0"/>
              </a:spcAft>
              <a:buClrTx/>
              <a:buSzTx/>
              <a:buFontTx/>
              <a:buNone/>
              <a:tabLst/>
            </a:pPr>
            <a:endParaRPr kumimoji="0" lang="pt-BR" altLang="pt-BR" b="0" i="0" u="none" strike="noStrike" cap="none" normalizeH="0" baseline="0">
              <a:ln>
                <a:noFill/>
              </a:ln>
              <a:effectLst/>
              <a:latin typeface="Arial" panose="020B0604020202020204" pitchFamily="34" charset="0"/>
            </a:endParaRPr>
          </a:p>
        </p:txBody>
      </p:sp>
      <p:sp>
        <p:nvSpPr>
          <p:cNvPr id="7" name="Rectangle 2">
            <a:extLst>
              <a:ext uri="{FF2B5EF4-FFF2-40B4-BE49-F238E27FC236}">
                <a16:creationId xmlns:a16="http://schemas.microsoft.com/office/drawing/2014/main" id="{9DBEA588-DCAA-AC8A-1ADC-2869D7F6DC23}"/>
              </a:ext>
            </a:extLst>
          </p:cNvPr>
          <p:cNvSpPr>
            <a:spLocks noGrp="1" noChangeArrowheads="1"/>
          </p:cNvSpPr>
          <p:nvPr>
            <p:ph idx="1"/>
          </p:nvPr>
        </p:nvSpPr>
        <p:spPr bwMode="auto">
          <a:xfrm>
            <a:off x="862366" y="2194102"/>
            <a:ext cx="3427001" cy="3908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pt-BR" altLang="pt-BR" sz="2000" b="0" i="0" u="none" strike="noStrike" cap="none" normalizeH="0" baseline="0">
                <a:ln>
                  <a:noFill/>
                </a:ln>
                <a:effectLst/>
                <a:latin typeface="Arial" panose="020B0604020202020204" pitchFamily="34" charset="0"/>
              </a:rPr>
              <a:t>Estas rotinas determinam o resultado do jogo. </a:t>
            </a:r>
            <a:r>
              <a:rPr kumimoji="0" lang="pt-BR" altLang="pt-BR" sz="2000" b="0" i="0" u="none" strike="noStrike" cap="none" normalizeH="0" baseline="0">
                <a:ln>
                  <a:noFill/>
                </a:ln>
                <a:effectLst/>
                <a:latin typeface="Arial Unicode MS"/>
              </a:rPr>
              <a:t>ERROU</a:t>
            </a:r>
            <a:r>
              <a:rPr kumimoji="0" lang="pt-BR" altLang="pt-BR" sz="2000" b="0" i="0" u="none" strike="noStrike" cap="none" normalizeH="0" baseline="0">
                <a:ln>
                  <a:noFill/>
                </a:ln>
                <a:effectLst/>
              </a:rPr>
              <a:t> exibe uma mensagem de erro e reinicia o jogo, enquanto </a:t>
            </a:r>
            <a:r>
              <a:rPr kumimoji="0" lang="pt-BR" altLang="pt-BR" sz="2000" b="0" i="0" u="none" strike="noStrike" cap="none" normalizeH="0" baseline="0">
                <a:ln>
                  <a:noFill/>
                </a:ln>
                <a:effectLst/>
                <a:latin typeface="Arial Unicode MS"/>
              </a:rPr>
              <a:t>ACERTOU</a:t>
            </a:r>
            <a:r>
              <a:rPr kumimoji="0" lang="pt-BR" altLang="pt-BR" sz="2000" b="0" i="0" u="none" strike="noStrike" cap="none" normalizeH="0" baseline="0">
                <a:ln>
                  <a:noFill/>
                </a:ln>
                <a:effectLst/>
              </a:rPr>
              <a:t> exibe uma mensagem de vitória.</a:t>
            </a:r>
            <a:endParaRPr kumimoji="0" lang="pt-BR" altLang="pt-BR" sz="2000"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pt-BR" altLang="pt-BR" sz="2000" b="0" i="0" u="none" strike="noStrike" cap="none" normalizeH="0" baseline="0">
              <a:ln>
                <a:noFill/>
              </a:ln>
              <a:effectLst/>
              <a:latin typeface="Arial" panose="020B0604020202020204" pitchFamily="34" charset="0"/>
            </a:endParaRPr>
          </a:p>
        </p:txBody>
      </p:sp>
      <p:pic>
        <p:nvPicPr>
          <p:cNvPr id="6" name="Imagem 5">
            <a:extLst>
              <a:ext uri="{FF2B5EF4-FFF2-40B4-BE49-F238E27FC236}">
                <a16:creationId xmlns:a16="http://schemas.microsoft.com/office/drawing/2014/main" id="{81E0E64A-A321-2ABF-F073-A9546541C3F0}"/>
              </a:ext>
            </a:extLst>
          </p:cNvPr>
          <p:cNvPicPr>
            <a:picLocks noChangeAspect="1"/>
          </p:cNvPicPr>
          <p:nvPr/>
        </p:nvPicPr>
        <p:blipFill>
          <a:blip r:embed="rId2"/>
          <a:stretch>
            <a:fillRect/>
          </a:stretch>
        </p:blipFill>
        <p:spPr>
          <a:xfrm>
            <a:off x="5656233" y="661916"/>
            <a:ext cx="5733588" cy="5557909"/>
          </a:xfrm>
          <a:prstGeom prst="rect">
            <a:avLst/>
          </a:prstGeom>
        </p:spPr>
      </p:pic>
    </p:spTree>
    <p:extLst>
      <p:ext uri="{BB962C8B-B14F-4D97-AF65-F5344CB8AC3E}">
        <p14:creationId xmlns:p14="http://schemas.microsoft.com/office/powerpoint/2010/main" val="164586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00B60BAA-85B0-6E63-92BC-9A44607F7128}"/>
              </a:ext>
            </a:extLst>
          </p:cNvPr>
          <p:cNvSpPr>
            <a:spLocks noGrp="1" noChangeArrowheads="1"/>
          </p:cNvSpPr>
          <p:nvPr>
            <p:ph type="title"/>
          </p:nvPr>
        </p:nvSpPr>
        <p:spPr bwMode="auto">
          <a:xfrm>
            <a:off x="1137034" y="609597"/>
            <a:ext cx="9392421" cy="13308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pt-BR" altLang="pt-BR" b="1" i="0" u="none" strike="noStrike" cap="none" normalizeH="0" baseline="0">
                <a:ln>
                  <a:noFill/>
                </a:ln>
                <a:effectLst/>
                <a:latin typeface="Arial" panose="020B0604020202020204" pitchFamily="34" charset="0"/>
              </a:rPr>
              <a:t>Controle de LEDs</a:t>
            </a:r>
          </a:p>
          <a:p>
            <a:pPr marL="0" marR="0" lvl="0" indent="0" defTabSz="914400" rtl="0" eaLnBrk="0" fontAlgn="base" latinLnBrk="0" hangingPunct="0">
              <a:spcBef>
                <a:spcPct val="0"/>
              </a:spcBef>
              <a:spcAft>
                <a:spcPct val="0"/>
              </a:spcAft>
              <a:buClrTx/>
              <a:buSzTx/>
              <a:buFontTx/>
              <a:buNone/>
              <a:tabLst/>
            </a:pPr>
            <a:endParaRPr kumimoji="0" lang="pt-BR" altLang="pt-BR" b="0" i="0" u="none" strike="noStrike" cap="none" normalizeH="0" baseline="0">
              <a:ln>
                <a:noFill/>
              </a:ln>
              <a:effectLst/>
              <a:latin typeface="Arial" panose="020B0604020202020204" pitchFamily="34" charset="0"/>
            </a:endParaRPr>
          </a:p>
        </p:txBody>
      </p:sp>
      <p:sp>
        <p:nvSpPr>
          <p:cNvPr id="7" name="Rectangle 2">
            <a:extLst>
              <a:ext uri="{FF2B5EF4-FFF2-40B4-BE49-F238E27FC236}">
                <a16:creationId xmlns:a16="http://schemas.microsoft.com/office/drawing/2014/main" id="{C57FA77A-F2E8-1DAB-524A-EA3BFD22A2B0}"/>
              </a:ext>
            </a:extLst>
          </p:cNvPr>
          <p:cNvSpPr>
            <a:spLocks noGrp="1" noChangeArrowheads="1"/>
          </p:cNvSpPr>
          <p:nvPr>
            <p:ph idx="1"/>
          </p:nvPr>
        </p:nvSpPr>
        <p:spPr bwMode="auto">
          <a:xfrm>
            <a:off x="1137034" y="2198362"/>
            <a:ext cx="4958966" cy="3917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pt-BR" altLang="pt-BR" sz="2000" b="0" i="0" u="none" strike="noStrike" cap="none" normalizeH="0" baseline="0">
                <a:ln>
                  <a:noFill/>
                </a:ln>
                <a:effectLst/>
                <a:latin typeface="Arial" panose="020B0604020202020204" pitchFamily="34" charset="0"/>
              </a:rPr>
              <a:t>Esse bloco controla os LEDs. Cada sub-rotina (</a:t>
            </a:r>
            <a:r>
              <a:rPr kumimoji="0" lang="pt-BR" altLang="pt-BR" sz="2000" b="0" i="0" u="none" strike="noStrike" cap="none" normalizeH="0" baseline="0">
                <a:ln>
                  <a:noFill/>
                </a:ln>
                <a:effectLst/>
                <a:latin typeface="Arial Unicode MS"/>
              </a:rPr>
              <a:t>pisca_LED1</a:t>
            </a:r>
            <a:r>
              <a:rPr kumimoji="0" lang="pt-BR" altLang="pt-BR" sz="2000" b="0" i="0" u="none" strike="noStrike" cap="none" normalizeH="0" baseline="0">
                <a:ln>
                  <a:noFill/>
                </a:ln>
                <a:effectLst/>
              </a:rPr>
              <a:t> a </a:t>
            </a:r>
            <a:r>
              <a:rPr kumimoji="0" lang="pt-BR" altLang="pt-BR" sz="2000" b="0" i="0" u="none" strike="noStrike" cap="none" normalizeH="0" baseline="0">
                <a:ln>
                  <a:noFill/>
                </a:ln>
                <a:effectLst/>
                <a:latin typeface="Arial Unicode MS"/>
              </a:rPr>
              <a:t>pisca_LED5</a:t>
            </a:r>
            <a:r>
              <a:rPr kumimoji="0" lang="pt-BR" altLang="pt-BR" sz="2000" b="0" i="0" u="none" strike="noStrike" cap="none" normalizeH="0" baseline="0">
                <a:ln>
                  <a:noFill/>
                </a:ln>
                <a:effectLst/>
              </a:rPr>
              <a:t>) acende um LED específico, espera um atraso (</a:t>
            </a:r>
            <a:r>
              <a:rPr kumimoji="0" lang="pt-BR" altLang="pt-BR" sz="2000" b="0" i="0" u="none" strike="noStrike" cap="none" normalizeH="0" baseline="0">
                <a:ln>
                  <a:noFill/>
                </a:ln>
                <a:effectLst/>
                <a:latin typeface="Arial Unicode MS"/>
              </a:rPr>
              <a:t>DELAY_LOOP</a:t>
            </a:r>
            <a:r>
              <a:rPr kumimoji="0" lang="pt-BR" altLang="pt-BR" sz="2000" b="0" i="0" u="none" strike="noStrike" cap="none" normalizeH="0" baseline="0">
                <a:ln>
                  <a:noFill/>
                </a:ln>
                <a:effectLst/>
              </a:rPr>
              <a:t>), e então apaga o LED. Isso permite criar efeitos visuais durante o jogo.</a:t>
            </a:r>
            <a:endParaRPr kumimoji="0" lang="pt-BR" altLang="pt-BR" sz="2000"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pt-BR" altLang="pt-BR" sz="2000" b="0" i="0" u="none" strike="noStrike" cap="none" normalizeH="0" baseline="0">
              <a:ln>
                <a:noFill/>
              </a:ln>
              <a:effectLst/>
              <a:latin typeface="Arial" panose="020B0604020202020204" pitchFamily="34" charset="0"/>
            </a:endParaRPr>
          </a:p>
        </p:txBody>
      </p:sp>
      <p:pic>
        <p:nvPicPr>
          <p:cNvPr id="6" name="Imagem 5">
            <a:extLst>
              <a:ext uri="{FF2B5EF4-FFF2-40B4-BE49-F238E27FC236}">
                <a16:creationId xmlns:a16="http://schemas.microsoft.com/office/drawing/2014/main" id="{7D96661A-AE22-51E9-4F05-CD69E24F7420}"/>
              </a:ext>
            </a:extLst>
          </p:cNvPr>
          <p:cNvPicPr>
            <a:picLocks noChangeAspect="1"/>
          </p:cNvPicPr>
          <p:nvPr/>
        </p:nvPicPr>
        <p:blipFill>
          <a:blip r:embed="rId3"/>
          <a:stretch>
            <a:fillRect/>
          </a:stretch>
        </p:blipFill>
        <p:spPr>
          <a:xfrm>
            <a:off x="6719367" y="2705805"/>
            <a:ext cx="4788505" cy="2714132"/>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3827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AAFD7CF-B9CD-B9ED-EADD-71F152E219CA}"/>
              </a:ext>
            </a:extLst>
          </p:cNvPr>
          <p:cNvSpPr>
            <a:spLocks noGrp="1"/>
          </p:cNvSpPr>
          <p:nvPr>
            <p:ph type="title"/>
          </p:nvPr>
        </p:nvSpPr>
        <p:spPr>
          <a:xfrm>
            <a:off x="1137034" y="609597"/>
            <a:ext cx="9392421" cy="1330841"/>
          </a:xfrm>
        </p:spPr>
        <p:txBody>
          <a:bodyPr>
            <a:normAutofit/>
          </a:bodyPr>
          <a:lstStyle/>
          <a:p>
            <a:r>
              <a:rPr lang="pt-BR" dirty="0"/>
              <a:t>Definição de Sequências</a:t>
            </a:r>
          </a:p>
        </p:txBody>
      </p:sp>
      <p:sp>
        <p:nvSpPr>
          <p:cNvPr id="6" name="Rectangle 1">
            <a:extLst>
              <a:ext uri="{FF2B5EF4-FFF2-40B4-BE49-F238E27FC236}">
                <a16:creationId xmlns:a16="http://schemas.microsoft.com/office/drawing/2014/main" id="{671C5ED9-07A0-E70C-1421-53D15EF54348}"/>
              </a:ext>
            </a:extLst>
          </p:cNvPr>
          <p:cNvSpPr>
            <a:spLocks noGrp="1" noChangeArrowheads="1"/>
          </p:cNvSpPr>
          <p:nvPr>
            <p:ph idx="1"/>
          </p:nvPr>
        </p:nvSpPr>
        <p:spPr bwMode="auto">
          <a:xfrm>
            <a:off x="1137034" y="2198362"/>
            <a:ext cx="4958966" cy="3917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pt-BR" altLang="pt-BR" sz="2000" b="0" i="0" u="none" strike="noStrike" cap="none" normalizeH="0" baseline="0">
                <a:ln>
                  <a:noFill/>
                </a:ln>
                <a:effectLst/>
                <a:latin typeface="Arial Unicode MS"/>
              </a:rPr>
              <a:t>SEQ_1</a:t>
            </a:r>
            <a:r>
              <a:rPr kumimoji="0" lang="pt-BR" altLang="pt-BR" sz="2000" b="0" i="0" u="none" strike="noStrike" cap="none" normalizeH="0" baseline="0">
                <a:ln>
                  <a:noFill/>
                </a:ln>
                <a:effectLst/>
              </a:rPr>
              <a:t> define a sequência correta de LEDs para uma rodada do jogo, com valores que representam cada LED.</a:t>
            </a:r>
            <a:endParaRPr kumimoji="0" lang="pt-BR" altLang="pt-BR" sz="2000"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pt-BR" altLang="pt-BR" sz="2000" b="0" i="0" u="none" strike="noStrike" cap="none" normalizeH="0" baseline="0">
              <a:ln>
                <a:noFill/>
              </a:ln>
              <a:effectLst/>
              <a:latin typeface="Arial" panose="020B0604020202020204" pitchFamily="34" charset="0"/>
            </a:endParaRPr>
          </a:p>
        </p:txBody>
      </p:sp>
      <p:pic>
        <p:nvPicPr>
          <p:cNvPr id="5" name="Imagem 4">
            <a:extLst>
              <a:ext uri="{FF2B5EF4-FFF2-40B4-BE49-F238E27FC236}">
                <a16:creationId xmlns:a16="http://schemas.microsoft.com/office/drawing/2014/main" id="{44131C94-85BA-8F39-C60F-9158FAE7AFD2}"/>
              </a:ext>
            </a:extLst>
          </p:cNvPr>
          <p:cNvPicPr>
            <a:picLocks noChangeAspect="1"/>
          </p:cNvPicPr>
          <p:nvPr/>
        </p:nvPicPr>
        <p:blipFill>
          <a:blip r:embed="rId2"/>
          <a:stretch>
            <a:fillRect/>
          </a:stretch>
        </p:blipFill>
        <p:spPr>
          <a:xfrm>
            <a:off x="6719367" y="2357377"/>
            <a:ext cx="4788505" cy="3410989"/>
          </a:xfrm>
          <a:prstGeom prst="rect">
            <a:avLst/>
          </a:prstGeom>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5257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63CCF57-0EB6-CFCA-7D91-1282C02C9718}"/>
              </a:ext>
            </a:extLst>
          </p:cNvPr>
          <p:cNvSpPr>
            <a:spLocks noGrp="1"/>
          </p:cNvSpPr>
          <p:nvPr>
            <p:ph type="title"/>
          </p:nvPr>
        </p:nvSpPr>
        <p:spPr>
          <a:xfrm>
            <a:off x="1137034" y="609600"/>
            <a:ext cx="4784796" cy="1330840"/>
          </a:xfrm>
        </p:spPr>
        <p:txBody>
          <a:bodyPr>
            <a:normAutofit/>
          </a:bodyPr>
          <a:lstStyle/>
          <a:p>
            <a:r>
              <a:rPr lang="pt-BR" sz="2800"/>
              <a:t>Entrada do Usuário e Armazenamento de Sequência</a:t>
            </a:r>
          </a:p>
        </p:txBody>
      </p:sp>
      <p:sp>
        <p:nvSpPr>
          <p:cNvPr id="6" name="Rectangle 1">
            <a:extLst>
              <a:ext uri="{FF2B5EF4-FFF2-40B4-BE49-F238E27FC236}">
                <a16:creationId xmlns:a16="http://schemas.microsoft.com/office/drawing/2014/main" id="{9721A842-0F29-5121-DFBC-0DDF1B47C173}"/>
              </a:ext>
            </a:extLst>
          </p:cNvPr>
          <p:cNvSpPr>
            <a:spLocks noGrp="1" noChangeArrowheads="1"/>
          </p:cNvSpPr>
          <p:nvPr>
            <p:ph idx="1"/>
          </p:nvPr>
        </p:nvSpPr>
        <p:spPr bwMode="auto">
          <a:xfrm>
            <a:off x="1137034" y="2194102"/>
            <a:ext cx="4438036" cy="39085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pt-BR" altLang="pt-BR" sz="2000" b="0" i="0" u="none" strike="noStrike" cap="none" normalizeH="0" baseline="0">
                <a:ln>
                  <a:noFill/>
                </a:ln>
                <a:effectLst/>
                <a:latin typeface="Arial" panose="020B0604020202020204" pitchFamily="34" charset="0"/>
              </a:rPr>
              <a:t>Aqui, o programa espera a entrada do jogador, verificando se um botão foi pressionado nos pinos </a:t>
            </a:r>
            <a:r>
              <a:rPr kumimoji="0" lang="pt-BR" altLang="pt-BR" sz="2000" b="0" i="0" u="none" strike="noStrike" cap="none" normalizeH="0" baseline="0">
                <a:ln>
                  <a:noFill/>
                </a:ln>
                <a:effectLst/>
                <a:latin typeface="Arial Unicode MS"/>
              </a:rPr>
              <a:t>P2.3</a:t>
            </a:r>
            <a:r>
              <a:rPr kumimoji="0" lang="pt-BR" altLang="pt-BR" sz="2000" b="0" i="0" u="none" strike="noStrike" cap="none" normalizeH="0" baseline="0">
                <a:ln>
                  <a:noFill/>
                </a:ln>
                <a:effectLst/>
              </a:rPr>
              <a:t> a </a:t>
            </a:r>
            <a:r>
              <a:rPr kumimoji="0" lang="pt-BR" altLang="pt-BR" sz="2000" b="0" i="0" u="none" strike="noStrike" cap="none" normalizeH="0" baseline="0">
                <a:ln>
                  <a:noFill/>
                </a:ln>
                <a:effectLst/>
                <a:latin typeface="Arial Unicode MS"/>
              </a:rPr>
              <a:t>P2.7</a:t>
            </a:r>
            <a:r>
              <a:rPr kumimoji="0" lang="pt-BR" altLang="pt-BR" sz="2000" b="0" i="0" u="none" strike="noStrike" cap="none" normalizeH="0" baseline="0">
                <a:ln>
                  <a:noFill/>
                </a:ln>
                <a:effectLst/>
              </a:rPr>
              <a:t>. Cada entrada capturada (</a:t>
            </a:r>
            <a:r>
              <a:rPr kumimoji="0" lang="pt-BR" altLang="pt-BR" sz="2000" b="0" i="0" u="none" strike="noStrike" cap="none" normalizeH="0" baseline="0">
                <a:ln>
                  <a:noFill/>
                </a:ln>
                <a:effectLst/>
                <a:latin typeface="Arial Unicode MS"/>
              </a:rPr>
              <a:t>CAPTURA_TECLA_X</a:t>
            </a:r>
            <a:r>
              <a:rPr kumimoji="0" lang="pt-BR" altLang="pt-BR" sz="2000" b="0" i="0" u="none" strike="noStrike" cap="none" normalizeH="0" baseline="0">
                <a:ln>
                  <a:noFill/>
                </a:ln>
                <a:effectLst/>
              </a:rPr>
              <a:t>) chama uma sub-rotina para piscar o LED correspondente e armazena o valor em </a:t>
            </a:r>
            <a:r>
              <a:rPr kumimoji="0" lang="pt-BR" altLang="pt-BR" sz="2000" b="0" i="0" u="none" strike="noStrike" cap="none" normalizeH="0" baseline="0">
                <a:ln>
                  <a:noFill/>
                </a:ln>
                <a:effectLst/>
                <a:latin typeface="Arial Unicode MS"/>
              </a:rPr>
              <a:t>40H</a:t>
            </a:r>
            <a:r>
              <a:rPr kumimoji="0" lang="pt-BR" altLang="pt-BR" sz="2000" b="0" i="0" u="none" strike="noStrike" cap="none" normalizeH="0" baseline="0">
                <a:ln>
                  <a:noFill/>
                </a:ln>
                <a:effectLst/>
              </a:rPr>
              <a:t>.</a:t>
            </a:r>
            <a:endParaRPr kumimoji="0" lang="pt-BR" altLang="pt-BR" sz="2000"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pt-BR" altLang="pt-BR" sz="2000" b="0" i="0" u="none" strike="noStrike" cap="none" normalizeH="0" baseline="0">
              <a:ln>
                <a:noFill/>
              </a:ln>
              <a:effectLst/>
              <a:latin typeface="Arial" panose="020B0604020202020204" pitchFamily="34" charset="0"/>
            </a:endParaRPr>
          </a:p>
        </p:txBody>
      </p:sp>
      <p:pic>
        <p:nvPicPr>
          <p:cNvPr id="5" name="Imagem 4">
            <a:extLst>
              <a:ext uri="{FF2B5EF4-FFF2-40B4-BE49-F238E27FC236}">
                <a16:creationId xmlns:a16="http://schemas.microsoft.com/office/drawing/2014/main" id="{9ADB55B8-945B-1217-9AEB-21F8F5482096}"/>
              </a:ext>
            </a:extLst>
          </p:cNvPr>
          <p:cNvPicPr>
            <a:picLocks noChangeAspect="1"/>
          </p:cNvPicPr>
          <p:nvPr/>
        </p:nvPicPr>
        <p:blipFill>
          <a:blip r:embed="rId2"/>
          <a:stretch>
            <a:fillRect/>
          </a:stretch>
        </p:blipFill>
        <p:spPr>
          <a:xfrm>
            <a:off x="6880610" y="1784873"/>
            <a:ext cx="4737650" cy="3310469"/>
          </a:xfrm>
          <a:prstGeom prst="rect">
            <a:avLst/>
          </a:prstGeom>
        </p:spPr>
      </p:pic>
    </p:spTree>
    <p:extLst>
      <p:ext uri="{BB962C8B-B14F-4D97-AF65-F5344CB8AC3E}">
        <p14:creationId xmlns:p14="http://schemas.microsoft.com/office/powerpoint/2010/main" val="400407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47F9334-5EBD-B84F-B5AD-029944EE9624}"/>
              </a:ext>
            </a:extLst>
          </p:cNvPr>
          <p:cNvSpPr>
            <a:spLocks noGrp="1"/>
          </p:cNvSpPr>
          <p:nvPr>
            <p:ph type="title"/>
          </p:nvPr>
        </p:nvSpPr>
        <p:spPr>
          <a:xfrm>
            <a:off x="838199" y="1068891"/>
            <a:ext cx="4259731" cy="1985085"/>
          </a:xfrm>
        </p:spPr>
        <p:txBody>
          <a:bodyPr anchor="b">
            <a:normAutofit/>
          </a:bodyPr>
          <a:lstStyle/>
          <a:p>
            <a:pPr algn="ctr"/>
            <a:r>
              <a:rPr lang="pt-BR" dirty="0"/>
              <a:t>Sub-rotina de Atraso</a:t>
            </a:r>
            <a:endParaRPr lang="pt-BR"/>
          </a:p>
        </p:txBody>
      </p:sp>
      <p:sp>
        <p:nvSpPr>
          <p:cNvPr id="15" name="Freeform: Shape 14">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Imagem 4">
            <a:extLst>
              <a:ext uri="{FF2B5EF4-FFF2-40B4-BE49-F238E27FC236}">
                <a16:creationId xmlns:a16="http://schemas.microsoft.com/office/drawing/2014/main" id="{D0F3CFDB-812B-0755-5FDF-785BF4CA9E93}"/>
              </a:ext>
            </a:extLst>
          </p:cNvPr>
          <p:cNvPicPr>
            <a:picLocks noChangeAspect="1"/>
          </p:cNvPicPr>
          <p:nvPr/>
        </p:nvPicPr>
        <p:blipFill>
          <a:blip r:embed="rId2"/>
          <a:stretch>
            <a:fillRect/>
          </a:stretch>
        </p:blipFill>
        <p:spPr>
          <a:xfrm>
            <a:off x="1049617" y="3991872"/>
            <a:ext cx="3836894" cy="1578077"/>
          </a:xfrm>
          <a:prstGeom prst="rect">
            <a:avLst/>
          </a:prstGeom>
        </p:spPr>
      </p:pic>
      <p:sp>
        <p:nvSpPr>
          <p:cNvPr id="17"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B0440879-EA31-96DA-76C7-961FF5FBFE95}"/>
              </a:ext>
            </a:extLst>
          </p:cNvPr>
          <p:cNvSpPr>
            <a:spLocks noGrp="1" noChangeArrowheads="1"/>
          </p:cNvSpPr>
          <p:nvPr>
            <p:ph idx="1"/>
          </p:nvPr>
        </p:nvSpPr>
        <p:spPr bwMode="auto">
          <a:xfrm>
            <a:off x="6586415" y="723153"/>
            <a:ext cx="4555782" cy="539248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pt-BR" altLang="pt-BR" sz="2000" b="0" i="0" u="none" strike="noStrike" cap="none" normalizeH="0" baseline="0">
                <a:ln>
                  <a:noFill/>
                </a:ln>
                <a:effectLst/>
                <a:latin typeface="Arial Unicode MS"/>
              </a:rPr>
              <a:t>DELAY_LOOP</a:t>
            </a:r>
            <a:r>
              <a:rPr kumimoji="0" lang="pt-BR" altLang="pt-BR" sz="2000" b="0" i="0" u="none" strike="noStrike" cap="none" normalizeH="0" baseline="0">
                <a:ln>
                  <a:noFill/>
                </a:ln>
                <a:effectLst/>
              </a:rPr>
              <a:t> cria um atraso ajustável com base no valor de </a:t>
            </a:r>
            <a:r>
              <a:rPr kumimoji="0" lang="pt-BR" altLang="pt-BR" sz="2000" b="0" i="0" u="none" strike="noStrike" cap="none" normalizeH="0" baseline="0">
                <a:ln>
                  <a:noFill/>
                </a:ln>
                <a:effectLst/>
                <a:latin typeface="Arial Unicode MS"/>
              </a:rPr>
              <a:t>R4</a:t>
            </a:r>
            <a:r>
              <a:rPr kumimoji="0" lang="pt-BR" altLang="pt-BR" sz="2000" b="0" i="0" u="none" strike="noStrike" cap="none" normalizeH="0" baseline="0">
                <a:ln>
                  <a:noFill/>
                </a:ln>
                <a:effectLst/>
              </a:rPr>
              <a:t>. Isso permite que a velocidade do jogo seja controlada.</a:t>
            </a:r>
            <a:endParaRPr kumimoji="0" lang="pt-BR" altLang="pt-BR" sz="2000"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pt-BR" altLang="pt-BR" sz="2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84479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6DF4F14-1A2B-8D77-E09B-973B5CE4B44F}"/>
              </a:ext>
            </a:extLst>
          </p:cNvPr>
          <p:cNvSpPr>
            <a:spLocks noGrp="1"/>
          </p:cNvSpPr>
          <p:nvPr>
            <p:ph type="title"/>
          </p:nvPr>
        </p:nvSpPr>
        <p:spPr>
          <a:xfrm>
            <a:off x="838200" y="609600"/>
            <a:ext cx="3739341" cy="1330839"/>
          </a:xfrm>
        </p:spPr>
        <p:txBody>
          <a:bodyPr>
            <a:normAutofit/>
          </a:bodyPr>
          <a:lstStyle/>
          <a:p>
            <a:r>
              <a:rPr lang="pt-BR" sz="3100"/>
              <a:t>Rotinas do LCD e Escrita de Mensagens</a:t>
            </a:r>
          </a:p>
        </p:txBody>
      </p:sp>
      <p:sp>
        <p:nvSpPr>
          <p:cNvPr id="6" name="Rectangle 1">
            <a:extLst>
              <a:ext uri="{FF2B5EF4-FFF2-40B4-BE49-F238E27FC236}">
                <a16:creationId xmlns:a16="http://schemas.microsoft.com/office/drawing/2014/main" id="{2A5890AF-F8FD-9930-F0E0-F7908B4655CA}"/>
              </a:ext>
            </a:extLst>
          </p:cNvPr>
          <p:cNvSpPr>
            <a:spLocks noGrp="1" noChangeArrowheads="1"/>
          </p:cNvSpPr>
          <p:nvPr>
            <p:ph idx="1"/>
          </p:nvPr>
        </p:nvSpPr>
        <p:spPr bwMode="auto">
          <a:xfrm>
            <a:off x="862366" y="2194102"/>
            <a:ext cx="3427001" cy="3908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pt-BR" altLang="pt-BR" sz="2000" b="0" i="0" u="none" strike="noStrike" cap="none" normalizeH="0" baseline="0">
                <a:ln>
                  <a:noFill/>
                </a:ln>
                <a:effectLst/>
                <a:latin typeface="Arial" panose="020B0604020202020204" pitchFamily="34" charset="0"/>
              </a:rPr>
              <a:t>Esta rotina escreve mensagens no LCD. Ela busca caracteres de uma string armazenada em memória ROM e chama </a:t>
            </a:r>
            <a:r>
              <a:rPr kumimoji="0" lang="pt-BR" altLang="pt-BR" sz="2000" b="0" i="0" u="none" strike="noStrike" cap="none" normalizeH="0" baseline="0">
                <a:ln>
                  <a:noFill/>
                </a:ln>
                <a:effectLst/>
                <a:latin typeface="Arial Unicode MS"/>
              </a:rPr>
              <a:t>sendCharacter</a:t>
            </a:r>
            <a:r>
              <a:rPr kumimoji="0" lang="pt-BR" altLang="pt-BR" sz="2000" b="0" i="0" u="none" strike="noStrike" cap="none" normalizeH="0" baseline="0">
                <a:ln>
                  <a:noFill/>
                </a:ln>
                <a:effectLst/>
              </a:rPr>
              <a:t> para exibir cada caractere no LCD.</a:t>
            </a:r>
            <a:endParaRPr kumimoji="0" lang="pt-BR" altLang="pt-BR" sz="2000"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pt-BR" altLang="pt-BR" sz="2000" b="0" i="0" u="none" strike="noStrike" cap="none" normalizeH="0" baseline="0">
              <a:ln>
                <a:noFill/>
              </a:ln>
              <a:effectLst/>
              <a:latin typeface="Arial" panose="020B0604020202020204" pitchFamily="34" charset="0"/>
            </a:endParaRPr>
          </a:p>
        </p:txBody>
      </p:sp>
      <p:pic>
        <p:nvPicPr>
          <p:cNvPr id="5" name="Imagem 4">
            <a:extLst>
              <a:ext uri="{FF2B5EF4-FFF2-40B4-BE49-F238E27FC236}">
                <a16:creationId xmlns:a16="http://schemas.microsoft.com/office/drawing/2014/main" id="{9B3B7DDE-3C6D-D8A0-BB3A-717B2FBDFA07}"/>
              </a:ext>
            </a:extLst>
          </p:cNvPr>
          <p:cNvPicPr>
            <a:picLocks noChangeAspect="1"/>
          </p:cNvPicPr>
          <p:nvPr/>
        </p:nvPicPr>
        <p:blipFill>
          <a:blip r:embed="rId2"/>
          <a:stretch>
            <a:fillRect/>
          </a:stretch>
        </p:blipFill>
        <p:spPr>
          <a:xfrm>
            <a:off x="5445457" y="950540"/>
            <a:ext cx="6155141" cy="4980661"/>
          </a:xfrm>
          <a:prstGeom prst="rect">
            <a:avLst/>
          </a:prstGeom>
        </p:spPr>
      </p:pic>
    </p:spTree>
    <p:extLst>
      <p:ext uri="{BB962C8B-B14F-4D97-AF65-F5344CB8AC3E}">
        <p14:creationId xmlns:p14="http://schemas.microsoft.com/office/powerpoint/2010/main" val="2094315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21BCA98-B089-3770-B1BF-AEE60A0C02DF}"/>
              </a:ext>
            </a:extLst>
          </p:cNvPr>
          <p:cNvSpPr>
            <a:spLocks noGrp="1"/>
          </p:cNvSpPr>
          <p:nvPr>
            <p:ph type="title"/>
          </p:nvPr>
        </p:nvSpPr>
        <p:spPr>
          <a:xfrm>
            <a:off x="1137034" y="609600"/>
            <a:ext cx="4784796" cy="1330840"/>
          </a:xfrm>
        </p:spPr>
        <p:txBody>
          <a:bodyPr>
            <a:normAutofit/>
          </a:bodyPr>
          <a:lstStyle/>
          <a:p>
            <a:r>
              <a:rPr lang="pt-BR" dirty="0"/>
              <a:t>Inicialização do LCD</a:t>
            </a:r>
          </a:p>
        </p:txBody>
      </p:sp>
      <p:sp>
        <p:nvSpPr>
          <p:cNvPr id="6" name="Rectangle 1">
            <a:extLst>
              <a:ext uri="{FF2B5EF4-FFF2-40B4-BE49-F238E27FC236}">
                <a16:creationId xmlns:a16="http://schemas.microsoft.com/office/drawing/2014/main" id="{C63E66C0-1D50-EC62-1A85-422644F5017E}"/>
              </a:ext>
            </a:extLst>
          </p:cNvPr>
          <p:cNvSpPr>
            <a:spLocks noGrp="1" noChangeArrowheads="1"/>
          </p:cNvSpPr>
          <p:nvPr>
            <p:ph idx="1"/>
          </p:nvPr>
        </p:nvSpPr>
        <p:spPr bwMode="auto">
          <a:xfrm>
            <a:off x="1137034" y="2194102"/>
            <a:ext cx="4438036" cy="39085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pt-BR" altLang="pt-BR" sz="2000" b="0" i="0" u="none" strike="noStrike" cap="none" normalizeH="0" baseline="0">
                <a:ln>
                  <a:noFill/>
                </a:ln>
                <a:effectLst/>
                <a:latin typeface="Arial Unicode MS"/>
              </a:rPr>
              <a:t>lcd_init</a:t>
            </a:r>
            <a:r>
              <a:rPr kumimoji="0" lang="pt-BR" altLang="pt-BR" sz="2000" b="0" i="0" u="none" strike="noStrike" cap="none" normalizeH="0" baseline="0">
                <a:ln>
                  <a:noFill/>
                </a:ln>
                <a:effectLst/>
              </a:rPr>
              <a:t> configura o LCD no modo correto para exibir caracteres.</a:t>
            </a:r>
            <a:endParaRPr kumimoji="0" lang="pt-BR" altLang="pt-BR"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pt-BR" altLang="pt-BR" sz="2000" b="0" i="0" u="none" strike="noStrike" cap="none" normalizeH="0" baseline="0">
              <a:ln>
                <a:noFill/>
              </a:ln>
              <a:effectLst/>
              <a:latin typeface="Arial" panose="020B0604020202020204" pitchFamily="34" charset="0"/>
            </a:endParaRPr>
          </a:p>
        </p:txBody>
      </p:sp>
      <p:pic>
        <p:nvPicPr>
          <p:cNvPr id="5" name="Imagem 4">
            <a:extLst>
              <a:ext uri="{FF2B5EF4-FFF2-40B4-BE49-F238E27FC236}">
                <a16:creationId xmlns:a16="http://schemas.microsoft.com/office/drawing/2014/main" id="{4049A30E-C74B-E0C3-6860-ED9E073D4DFA}"/>
              </a:ext>
            </a:extLst>
          </p:cNvPr>
          <p:cNvPicPr>
            <a:picLocks noChangeAspect="1"/>
          </p:cNvPicPr>
          <p:nvPr/>
        </p:nvPicPr>
        <p:blipFill>
          <a:blip r:embed="rId2"/>
          <a:stretch>
            <a:fillRect/>
          </a:stretch>
        </p:blipFill>
        <p:spPr>
          <a:xfrm>
            <a:off x="6880610" y="2720412"/>
            <a:ext cx="4737650" cy="1439390"/>
          </a:xfrm>
          <a:prstGeom prst="rect">
            <a:avLst/>
          </a:prstGeom>
        </p:spPr>
      </p:pic>
    </p:spTree>
    <p:extLst>
      <p:ext uri="{BB962C8B-B14F-4D97-AF65-F5344CB8AC3E}">
        <p14:creationId xmlns:p14="http://schemas.microsoft.com/office/powerpoint/2010/main" val="408064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1" name="Freeform: Shape 20">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Espaço Reservado para Conteúdo 6">
            <a:extLst>
              <a:ext uri="{FF2B5EF4-FFF2-40B4-BE49-F238E27FC236}">
                <a16:creationId xmlns:a16="http://schemas.microsoft.com/office/drawing/2014/main" id="{79D670C5-687F-E244-C433-FBED50E73D97}"/>
              </a:ext>
            </a:extLst>
          </p:cNvPr>
          <p:cNvPicPr>
            <a:picLocks noGrp="1" noChangeAspect="1"/>
          </p:cNvPicPr>
          <p:nvPr>
            <p:ph idx="1"/>
          </p:nvPr>
        </p:nvPicPr>
        <p:blipFill>
          <a:blip r:embed="rId2"/>
          <a:srcRect r="162"/>
          <a:stretch/>
        </p:blipFill>
        <p:spPr>
          <a:xfrm>
            <a:off x="1075995" y="916674"/>
            <a:ext cx="7513658" cy="5023506"/>
          </a:xfrm>
          <a:prstGeom prst="rect">
            <a:avLst/>
          </a:prstGeom>
        </p:spPr>
      </p:pic>
      <p:sp>
        <p:nvSpPr>
          <p:cNvPr id="8" name="Título 1">
            <a:extLst>
              <a:ext uri="{FF2B5EF4-FFF2-40B4-BE49-F238E27FC236}">
                <a16:creationId xmlns:a16="http://schemas.microsoft.com/office/drawing/2014/main" id="{61D657F5-DF39-A63E-3AEC-72BE0A18F1EF}"/>
              </a:ext>
            </a:extLst>
          </p:cNvPr>
          <p:cNvSpPr>
            <a:spLocks noGrp="1"/>
          </p:cNvSpPr>
          <p:nvPr>
            <p:ph type="title"/>
          </p:nvPr>
        </p:nvSpPr>
        <p:spPr>
          <a:xfrm>
            <a:off x="9033113" y="2536722"/>
            <a:ext cx="3129468" cy="1330840"/>
          </a:xfrm>
        </p:spPr>
        <p:txBody>
          <a:bodyPr>
            <a:normAutofit/>
          </a:bodyPr>
          <a:lstStyle/>
          <a:p>
            <a:r>
              <a:rPr lang="pt-BR" dirty="0"/>
              <a:t>Jogo Funcionando</a:t>
            </a:r>
          </a:p>
        </p:txBody>
      </p:sp>
    </p:spTree>
    <p:extLst>
      <p:ext uri="{BB962C8B-B14F-4D97-AF65-F5344CB8AC3E}">
        <p14:creationId xmlns:p14="http://schemas.microsoft.com/office/powerpoint/2010/main" val="976885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9" name="Freeform: Shape 18">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Espaço Reservado para Conteúdo 4">
            <a:extLst>
              <a:ext uri="{FF2B5EF4-FFF2-40B4-BE49-F238E27FC236}">
                <a16:creationId xmlns:a16="http://schemas.microsoft.com/office/drawing/2014/main" id="{6D272A97-81B3-03B6-5282-BB92288BBDB1}"/>
              </a:ext>
            </a:extLst>
          </p:cNvPr>
          <p:cNvPicPr>
            <a:picLocks noGrp="1" noChangeAspect="1"/>
          </p:cNvPicPr>
          <p:nvPr>
            <p:ph idx="1"/>
          </p:nvPr>
        </p:nvPicPr>
        <p:blipFill>
          <a:blip r:embed="rId2"/>
          <a:srcRect t="951" r="1" b="1"/>
          <a:stretch/>
        </p:blipFill>
        <p:spPr>
          <a:xfrm>
            <a:off x="1075982" y="916674"/>
            <a:ext cx="7513684" cy="5023506"/>
          </a:xfrm>
          <a:prstGeom prst="rect">
            <a:avLst/>
          </a:prstGeom>
        </p:spPr>
      </p:pic>
      <p:sp>
        <p:nvSpPr>
          <p:cNvPr id="6" name="Título 1">
            <a:extLst>
              <a:ext uri="{FF2B5EF4-FFF2-40B4-BE49-F238E27FC236}">
                <a16:creationId xmlns:a16="http://schemas.microsoft.com/office/drawing/2014/main" id="{FAEA6B72-5A64-86F8-BDE3-79DD9816A8C6}"/>
              </a:ext>
            </a:extLst>
          </p:cNvPr>
          <p:cNvSpPr>
            <a:spLocks noGrp="1"/>
          </p:cNvSpPr>
          <p:nvPr>
            <p:ph type="title"/>
          </p:nvPr>
        </p:nvSpPr>
        <p:spPr>
          <a:xfrm>
            <a:off x="9033113" y="2536722"/>
            <a:ext cx="3129468" cy="1330840"/>
          </a:xfrm>
        </p:spPr>
        <p:txBody>
          <a:bodyPr>
            <a:normAutofit/>
          </a:bodyPr>
          <a:lstStyle/>
          <a:p>
            <a:r>
              <a:rPr lang="pt-BR" dirty="0"/>
              <a:t>Jogo Funcionando</a:t>
            </a:r>
          </a:p>
        </p:txBody>
      </p:sp>
    </p:spTree>
    <p:extLst>
      <p:ext uri="{BB962C8B-B14F-4D97-AF65-F5344CB8AC3E}">
        <p14:creationId xmlns:p14="http://schemas.microsoft.com/office/powerpoint/2010/main" val="240173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ítulo 1">
            <a:extLst>
              <a:ext uri="{FF2B5EF4-FFF2-40B4-BE49-F238E27FC236}">
                <a16:creationId xmlns:a16="http://schemas.microsoft.com/office/drawing/2014/main" id="{D630875C-7C0D-661E-97C7-2A3BB567CF29}"/>
              </a:ext>
            </a:extLst>
          </p:cNvPr>
          <p:cNvSpPr>
            <a:spLocks noGrp="1"/>
          </p:cNvSpPr>
          <p:nvPr>
            <p:ph type="title"/>
          </p:nvPr>
        </p:nvSpPr>
        <p:spPr>
          <a:xfrm>
            <a:off x="640080" y="1243013"/>
            <a:ext cx="3855720" cy="4371974"/>
          </a:xfrm>
        </p:spPr>
        <p:txBody>
          <a:bodyPr>
            <a:normAutofit/>
          </a:bodyPr>
          <a:lstStyle/>
          <a:p>
            <a:r>
              <a:rPr lang="pt-BR" sz="3600" dirty="0">
                <a:solidFill>
                  <a:schemeClr val="tx2"/>
                </a:solidFill>
              </a:rPr>
              <a:t>O Jogo</a:t>
            </a:r>
          </a:p>
        </p:txBody>
      </p:sp>
      <p:sp>
        <p:nvSpPr>
          <p:cNvPr id="3" name="Espaço Reservado para Conteúdo 2">
            <a:extLst>
              <a:ext uri="{FF2B5EF4-FFF2-40B4-BE49-F238E27FC236}">
                <a16:creationId xmlns:a16="http://schemas.microsoft.com/office/drawing/2014/main" id="{73386234-ECE6-4180-2FC7-AC7AEB8AD886}"/>
              </a:ext>
            </a:extLst>
          </p:cNvPr>
          <p:cNvSpPr>
            <a:spLocks noGrp="1"/>
          </p:cNvSpPr>
          <p:nvPr>
            <p:ph idx="1"/>
          </p:nvPr>
        </p:nvSpPr>
        <p:spPr>
          <a:xfrm>
            <a:off x="6172200" y="804672"/>
            <a:ext cx="5221224" cy="5230368"/>
          </a:xfrm>
        </p:spPr>
        <p:txBody>
          <a:bodyPr anchor="ctr">
            <a:normAutofit/>
          </a:bodyPr>
          <a:lstStyle/>
          <a:p>
            <a:r>
              <a:rPr lang="pt-BR" sz="2000" dirty="0">
                <a:solidFill>
                  <a:schemeClr val="tx2"/>
                </a:solidFill>
              </a:rPr>
              <a:t>O objetivo do projeto é simular o jogo Genius utilizando o microcontrolador 8051 e LEDs no simulador EDSIM</a:t>
            </a:r>
            <a:endParaRPr lang="pt-BR" altLang="pt-BR" sz="2000" dirty="0">
              <a:solidFill>
                <a:schemeClr val="tx2"/>
              </a:solidFill>
            </a:endParaRPr>
          </a:p>
          <a:p>
            <a:pPr fontAlgn="base">
              <a:spcAft>
                <a:spcPct val="0"/>
              </a:spcAft>
            </a:pPr>
            <a:r>
              <a:rPr lang="pt-BR" altLang="pt-BR" sz="2000" dirty="0">
                <a:solidFill>
                  <a:schemeClr val="tx2"/>
                </a:solidFill>
              </a:rPr>
              <a:t>O jogo exibe uma sequência de LEDs que o jogador deve repetir e se o jogador acerta reproduz a mesma sequência de LEDs ele ganha, e caso contrário, ele perde</a:t>
            </a:r>
            <a:endParaRPr lang="pt-BR" sz="2000" dirty="0">
              <a:solidFill>
                <a:schemeClr val="tx2"/>
              </a:solidFill>
            </a:endParaRPr>
          </a:p>
          <a:p>
            <a:pPr marL="0" indent="0">
              <a:buNone/>
            </a:pPr>
            <a:endParaRPr lang="pt-BR" sz="1800" dirty="0">
              <a:solidFill>
                <a:schemeClr val="tx2"/>
              </a:solidFill>
            </a:endParaRPr>
          </a:p>
          <a:p>
            <a:pPr marL="0" indent="0">
              <a:buNone/>
            </a:pPr>
            <a:endParaRPr lang="pt-BR" sz="1800" dirty="0">
              <a:solidFill>
                <a:schemeClr val="tx2"/>
              </a:solidFill>
            </a:endParaRPr>
          </a:p>
          <a:p>
            <a:pPr marL="0" indent="0">
              <a:buNone/>
            </a:pPr>
            <a:endParaRPr lang="pt-BR" sz="1800" dirty="0">
              <a:solidFill>
                <a:schemeClr val="tx2"/>
              </a:solidFill>
            </a:endParaRPr>
          </a:p>
        </p:txBody>
      </p:sp>
    </p:spTree>
    <p:extLst>
      <p:ext uri="{BB962C8B-B14F-4D97-AF65-F5344CB8AC3E}">
        <p14:creationId xmlns:p14="http://schemas.microsoft.com/office/powerpoint/2010/main" val="1228113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9" name="Freeform: Shape 18">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Espaço Reservado para Conteúdo 4">
            <a:extLst>
              <a:ext uri="{FF2B5EF4-FFF2-40B4-BE49-F238E27FC236}">
                <a16:creationId xmlns:a16="http://schemas.microsoft.com/office/drawing/2014/main" id="{2A25FAF1-1E35-0F53-99E2-A637F3BE8B4F}"/>
              </a:ext>
            </a:extLst>
          </p:cNvPr>
          <p:cNvPicPr>
            <a:picLocks noGrp="1" noChangeAspect="1"/>
          </p:cNvPicPr>
          <p:nvPr>
            <p:ph idx="1"/>
          </p:nvPr>
        </p:nvPicPr>
        <p:blipFill>
          <a:blip r:embed="rId2"/>
          <a:srcRect t="212" r="1" b="1"/>
          <a:stretch/>
        </p:blipFill>
        <p:spPr>
          <a:xfrm>
            <a:off x="1075975" y="916674"/>
            <a:ext cx="7513698" cy="5023506"/>
          </a:xfrm>
          <a:prstGeom prst="rect">
            <a:avLst/>
          </a:prstGeom>
        </p:spPr>
      </p:pic>
      <p:sp>
        <p:nvSpPr>
          <p:cNvPr id="6" name="Título 1">
            <a:extLst>
              <a:ext uri="{FF2B5EF4-FFF2-40B4-BE49-F238E27FC236}">
                <a16:creationId xmlns:a16="http://schemas.microsoft.com/office/drawing/2014/main" id="{77C05128-CF05-8256-6A3E-E0E1E429DCB7}"/>
              </a:ext>
            </a:extLst>
          </p:cNvPr>
          <p:cNvSpPr>
            <a:spLocks noGrp="1"/>
          </p:cNvSpPr>
          <p:nvPr>
            <p:ph type="title"/>
          </p:nvPr>
        </p:nvSpPr>
        <p:spPr>
          <a:xfrm>
            <a:off x="9033113" y="2536722"/>
            <a:ext cx="3129468" cy="1330840"/>
          </a:xfrm>
        </p:spPr>
        <p:txBody>
          <a:bodyPr>
            <a:normAutofit/>
          </a:bodyPr>
          <a:lstStyle/>
          <a:p>
            <a:r>
              <a:rPr lang="pt-BR" dirty="0"/>
              <a:t>Jogo Funcionando</a:t>
            </a:r>
          </a:p>
        </p:txBody>
      </p:sp>
    </p:spTree>
    <p:extLst>
      <p:ext uri="{BB962C8B-B14F-4D97-AF65-F5344CB8AC3E}">
        <p14:creationId xmlns:p14="http://schemas.microsoft.com/office/powerpoint/2010/main" val="1680563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2" name="Freeform: Shape 11">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Espaço Reservado para Conteúdo 4">
            <a:extLst>
              <a:ext uri="{FF2B5EF4-FFF2-40B4-BE49-F238E27FC236}">
                <a16:creationId xmlns:a16="http://schemas.microsoft.com/office/drawing/2014/main" id="{11398D11-2C44-BC1F-2D33-43A9DD176483}"/>
              </a:ext>
            </a:extLst>
          </p:cNvPr>
          <p:cNvPicPr>
            <a:picLocks noGrp="1" noChangeAspect="1"/>
          </p:cNvPicPr>
          <p:nvPr>
            <p:ph idx="1"/>
          </p:nvPr>
        </p:nvPicPr>
        <p:blipFill>
          <a:blip r:embed="rId2"/>
          <a:stretch>
            <a:fillRect/>
          </a:stretch>
        </p:blipFill>
        <p:spPr>
          <a:xfrm>
            <a:off x="1097876" y="916674"/>
            <a:ext cx="7469896" cy="5023506"/>
          </a:xfrm>
          <a:prstGeom prst="rect">
            <a:avLst/>
          </a:prstGeom>
        </p:spPr>
      </p:pic>
      <p:sp>
        <p:nvSpPr>
          <p:cNvPr id="6" name="Título 1">
            <a:extLst>
              <a:ext uri="{FF2B5EF4-FFF2-40B4-BE49-F238E27FC236}">
                <a16:creationId xmlns:a16="http://schemas.microsoft.com/office/drawing/2014/main" id="{74AD7151-3FDF-9F8D-045F-29AC5DA27F22}"/>
              </a:ext>
            </a:extLst>
          </p:cNvPr>
          <p:cNvSpPr>
            <a:spLocks noGrp="1"/>
          </p:cNvSpPr>
          <p:nvPr>
            <p:ph type="title"/>
          </p:nvPr>
        </p:nvSpPr>
        <p:spPr>
          <a:xfrm>
            <a:off x="9033113" y="2536722"/>
            <a:ext cx="3129468" cy="1330840"/>
          </a:xfrm>
        </p:spPr>
        <p:txBody>
          <a:bodyPr>
            <a:normAutofit/>
          </a:bodyPr>
          <a:lstStyle/>
          <a:p>
            <a:r>
              <a:rPr lang="pt-BR" dirty="0"/>
              <a:t>Jogo Funcionando</a:t>
            </a:r>
          </a:p>
        </p:txBody>
      </p:sp>
    </p:spTree>
    <p:extLst>
      <p:ext uri="{BB962C8B-B14F-4D97-AF65-F5344CB8AC3E}">
        <p14:creationId xmlns:p14="http://schemas.microsoft.com/office/powerpoint/2010/main" val="426414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E34F52AD-2A85-3831-F50A-83047E8072E9}"/>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mj-lt"/>
                <a:ea typeface="+mj-ea"/>
                <a:cs typeface="+mj-cs"/>
              </a:rPr>
              <a:t>Como </a:t>
            </a:r>
            <a:r>
              <a:rPr lang="en-US" kern="1200" dirty="0" err="1">
                <a:solidFill>
                  <a:schemeClr val="tx1"/>
                </a:solidFill>
                <a:latin typeface="+mj-lt"/>
                <a:ea typeface="+mj-ea"/>
                <a:cs typeface="+mj-cs"/>
              </a:rPr>
              <a:t>configurar</a:t>
            </a:r>
            <a:r>
              <a:rPr lang="en-US" kern="1200" dirty="0">
                <a:solidFill>
                  <a:schemeClr val="tx1"/>
                </a:solidFill>
                <a:latin typeface="+mj-lt"/>
                <a:ea typeface="+mj-ea"/>
                <a:cs typeface="+mj-cs"/>
              </a:rPr>
              <a:t> o </a:t>
            </a:r>
            <a:r>
              <a:rPr lang="en-US" kern="1200" dirty="0" err="1">
                <a:solidFill>
                  <a:schemeClr val="tx1"/>
                </a:solidFill>
                <a:latin typeface="+mj-lt"/>
                <a:ea typeface="+mj-ea"/>
                <a:cs typeface="+mj-cs"/>
              </a:rPr>
              <a:t>edsim</a:t>
            </a:r>
            <a:endParaRPr lang="en-US" kern="1200" dirty="0">
              <a:solidFill>
                <a:schemeClr val="tx1"/>
              </a:solidFill>
              <a:latin typeface="+mj-lt"/>
              <a:ea typeface="+mj-ea"/>
              <a:cs typeface="+mj-cs"/>
            </a:endParaRPr>
          </a:p>
        </p:txBody>
      </p:sp>
      <p:sp>
        <p:nvSpPr>
          <p:cNvPr id="4" name="Rectangle 1">
            <a:extLst>
              <a:ext uri="{FF2B5EF4-FFF2-40B4-BE49-F238E27FC236}">
                <a16:creationId xmlns:a16="http://schemas.microsoft.com/office/drawing/2014/main" id="{76C87785-C4A2-E674-D77A-2FBEB94B2EB3}"/>
              </a:ext>
            </a:extLst>
          </p:cNvPr>
          <p:cNvSpPr>
            <a:spLocks noGrp="1" noChangeArrowheads="1"/>
          </p:cNvSpPr>
          <p:nvPr>
            <p:ph idx="1"/>
          </p:nvPr>
        </p:nvSpPr>
        <p:spPr bwMode="auto">
          <a:xfrm>
            <a:off x="996287" y="4121253"/>
            <a:ext cx="3125337" cy="11368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algn="ctr" fontAlgn="base">
              <a:spcAft>
                <a:spcPct val="0"/>
              </a:spcAft>
              <a:buClrTx/>
              <a:buSzTx/>
              <a:buNone/>
              <a:tabLst/>
            </a:pPr>
            <a:r>
              <a:rPr lang="en-US" altLang="pt-BR" sz="1800" kern="1200" dirty="0">
                <a:solidFill>
                  <a:schemeClr val="tx1"/>
                </a:solidFill>
                <a:latin typeface="+mn-lt"/>
                <a:ea typeface="+mn-ea"/>
                <a:cs typeface="+mn-cs"/>
              </a:rPr>
              <a:t>Para </a:t>
            </a:r>
            <a:r>
              <a:rPr lang="pt-BR" altLang="pt-BR" sz="1800" kern="1200" dirty="0">
                <a:solidFill>
                  <a:schemeClr val="tx1"/>
                </a:solidFill>
                <a:latin typeface="+mn-lt"/>
                <a:ea typeface="+mn-ea"/>
                <a:cs typeface="+mn-cs"/>
              </a:rPr>
              <a:t>jogar</a:t>
            </a:r>
            <a:r>
              <a:rPr lang="en-US" altLang="pt-BR" sz="1800" kern="1200" dirty="0">
                <a:solidFill>
                  <a:schemeClr val="tx1"/>
                </a:solidFill>
                <a:latin typeface="+mn-lt"/>
                <a:ea typeface="+mn-ea"/>
                <a:cs typeface="+mn-cs"/>
              </a:rPr>
              <a:t>, é </a:t>
            </a:r>
            <a:r>
              <a:rPr lang="pt-BR" altLang="pt-BR" sz="1800" kern="1200" dirty="0">
                <a:solidFill>
                  <a:schemeClr val="tx1"/>
                </a:solidFill>
                <a:latin typeface="+mn-lt"/>
                <a:ea typeface="+mn-ea"/>
                <a:cs typeface="+mn-cs"/>
              </a:rPr>
              <a:t>necessário</a:t>
            </a:r>
            <a:r>
              <a:rPr lang="en-US" altLang="pt-BR" sz="1800" kern="1200" dirty="0">
                <a:solidFill>
                  <a:schemeClr val="tx1"/>
                </a:solidFill>
                <a:latin typeface="+mn-lt"/>
                <a:ea typeface="+mn-ea"/>
                <a:cs typeface="+mn-cs"/>
              </a:rPr>
              <a:t> que </a:t>
            </a:r>
            <a:r>
              <a:rPr lang="en-US" altLang="pt-BR" sz="1800" kern="1200" dirty="0" err="1">
                <a:solidFill>
                  <a:schemeClr val="tx1"/>
                </a:solidFill>
                <a:latin typeface="+mn-lt"/>
                <a:ea typeface="+mn-ea"/>
                <a:cs typeface="+mn-cs"/>
              </a:rPr>
              <a:t>os</a:t>
            </a:r>
            <a:r>
              <a:rPr lang="en-US" altLang="pt-BR" sz="1800" kern="1200" dirty="0">
                <a:solidFill>
                  <a:schemeClr val="tx1"/>
                </a:solidFill>
                <a:latin typeface="+mn-lt"/>
                <a:ea typeface="+mn-ea"/>
                <a:cs typeface="+mn-cs"/>
              </a:rPr>
              <a:t> </a:t>
            </a:r>
            <a:r>
              <a:rPr lang="en-US" altLang="pt-BR" sz="1800" kern="1200" dirty="0" err="1">
                <a:solidFill>
                  <a:schemeClr val="tx1"/>
                </a:solidFill>
                <a:latin typeface="+mn-lt"/>
                <a:ea typeface="+mn-ea"/>
                <a:cs typeface="+mn-cs"/>
              </a:rPr>
              <a:t>pinos</a:t>
            </a:r>
            <a:r>
              <a:rPr lang="en-US" altLang="pt-BR" sz="1800" kern="1200" dirty="0">
                <a:solidFill>
                  <a:schemeClr val="tx1"/>
                </a:solidFill>
                <a:latin typeface="+mn-lt"/>
                <a:ea typeface="+mn-ea"/>
                <a:cs typeface="+mn-cs"/>
              </a:rPr>
              <a:t> </a:t>
            </a:r>
            <a:r>
              <a:rPr lang="en-US" altLang="pt-BR" sz="1800" kern="1200" dirty="0" err="1">
                <a:solidFill>
                  <a:schemeClr val="tx1"/>
                </a:solidFill>
                <a:latin typeface="+mn-lt"/>
                <a:ea typeface="+mn-ea"/>
                <a:cs typeface="+mn-cs"/>
              </a:rPr>
              <a:t>estejam</a:t>
            </a:r>
            <a:r>
              <a:rPr lang="en-US" altLang="pt-BR" sz="1800" kern="1200" dirty="0">
                <a:solidFill>
                  <a:schemeClr val="tx1"/>
                </a:solidFill>
                <a:latin typeface="+mn-lt"/>
                <a:ea typeface="+mn-ea"/>
                <a:cs typeface="+mn-cs"/>
              </a:rPr>
              <a:t> </a:t>
            </a:r>
            <a:r>
              <a:rPr lang="en-US" altLang="pt-BR" sz="1800" kern="1200" dirty="0" err="1">
                <a:solidFill>
                  <a:schemeClr val="tx1"/>
                </a:solidFill>
                <a:latin typeface="+mn-lt"/>
                <a:ea typeface="+mn-ea"/>
                <a:cs typeface="+mn-cs"/>
              </a:rPr>
              <a:t>na</a:t>
            </a:r>
            <a:r>
              <a:rPr lang="en-US" altLang="pt-BR" sz="1800" kern="1200" dirty="0">
                <a:solidFill>
                  <a:schemeClr val="tx1"/>
                </a:solidFill>
                <a:latin typeface="+mn-lt"/>
                <a:ea typeface="+mn-ea"/>
                <a:cs typeface="+mn-cs"/>
              </a:rPr>
              <a:t> </a:t>
            </a:r>
            <a:r>
              <a:rPr lang="en-US" altLang="pt-BR" sz="1800" kern="1200" dirty="0" err="1">
                <a:solidFill>
                  <a:schemeClr val="tx1"/>
                </a:solidFill>
                <a:latin typeface="+mn-lt"/>
                <a:ea typeface="+mn-ea"/>
                <a:cs typeface="+mn-cs"/>
              </a:rPr>
              <a:t>seguinte</a:t>
            </a:r>
            <a:r>
              <a:rPr lang="en-US" altLang="pt-BR" sz="1800" kern="1200" dirty="0">
                <a:solidFill>
                  <a:schemeClr val="tx1"/>
                </a:solidFill>
                <a:latin typeface="+mn-lt"/>
                <a:ea typeface="+mn-ea"/>
                <a:cs typeface="+mn-cs"/>
              </a:rPr>
              <a:t> </a:t>
            </a:r>
            <a:r>
              <a:rPr lang="en-US" altLang="pt-BR" sz="1800" kern="1200" dirty="0" err="1">
                <a:solidFill>
                  <a:schemeClr val="tx1"/>
                </a:solidFill>
                <a:latin typeface="+mn-lt"/>
                <a:ea typeface="+mn-ea"/>
                <a:cs typeface="+mn-cs"/>
              </a:rPr>
              <a:t>configuração</a:t>
            </a:r>
            <a:r>
              <a:rPr kumimoji="0" lang="en-US" altLang="pt-BR" sz="1800" b="0" i="0" u="none" strike="noStrike" kern="1200" cap="none" normalizeH="0" baseline="0" dirty="0">
                <a:ln>
                  <a:noFill/>
                </a:ln>
                <a:solidFill>
                  <a:schemeClr val="tx1"/>
                </a:solidFill>
                <a:effectLst/>
                <a:latin typeface="+mn-lt"/>
                <a:ea typeface="+mn-ea"/>
                <a:cs typeface="+mn-cs"/>
              </a:rPr>
              <a:t> </a:t>
            </a:r>
          </a:p>
        </p:txBody>
      </p:sp>
      <p:pic>
        <p:nvPicPr>
          <p:cNvPr id="6" name="Imagem 5" descr="Tabela&#10;&#10;Descrição gerada automaticamente">
            <a:extLst>
              <a:ext uri="{FF2B5EF4-FFF2-40B4-BE49-F238E27FC236}">
                <a16:creationId xmlns:a16="http://schemas.microsoft.com/office/drawing/2014/main" id="{E1236570-E365-AA55-9111-B580C4AC3D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608" y="521431"/>
            <a:ext cx="6726936" cy="5785162"/>
          </a:xfrm>
          <a:prstGeom prst="rect">
            <a:avLst/>
          </a:prstGeom>
        </p:spPr>
      </p:pic>
    </p:spTree>
    <p:extLst>
      <p:ext uri="{BB962C8B-B14F-4D97-AF65-F5344CB8AC3E}">
        <p14:creationId xmlns:p14="http://schemas.microsoft.com/office/powerpoint/2010/main" val="36583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B9A2B8-FEBE-C75A-B03D-2EAF55535CC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01BB3D3-DA6F-10CE-9BA9-7CC718C00923}"/>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a:solidFill>
                  <a:schemeClr val="tx1"/>
                </a:solidFill>
                <a:latin typeface="+mj-lt"/>
                <a:ea typeface="+mj-ea"/>
                <a:cs typeface="+mj-cs"/>
              </a:rPr>
              <a:t>Como configurar o edsim</a:t>
            </a:r>
          </a:p>
        </p:txBody>
      </p:sp>
      <p:sp>
        <p:nvSpPr>
          <p:cNvPr id="4" name="Rectangle 1">
            <a:extLst>
              <a:ext uri="{FF2B5EF4-FFF2-40B4-BE49-F238E27FC236}">
                <a16:creationId xmlns:a16="http://schemas.microsoft.com/office/drawing/2014/main" id="{7485362C-236F-4E66-2ABB-15F23F264694}"/>
              </a:ext>
            </a:extLst>
          </p:cNvPr>
          <p:cNvSpPr>
            <a:spLocks noGrp="1" noChangeArrowheads="1"/>
          </p:cNvSpPr>
          <p:nvPr>
            <p:ph idx="1"/>
          </p:nvPr>
        </p:nvSpPr>
        <p:spPr bwMode="auto">
          <a:xfrm>
            <a:off x="643467" y="5277684"/>
            <a:ext cx="4620584" cy="77549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spcAft>
                <a:spcPct val="0"/>
              </a:spcAft>
              <a:buClrTx/>
              <a:buSzTx/>
              <a:buNone/>
              <a:tabLst/>
            </a:pPr>
            <a:r>
              <a:rPr lang="en-US" altLang="pt-BR" sz="1900" kern="1200" dirty="0">
                <a:solidFill>
                  <a:schemeClr val="tx1"/>
                </a:solidFill>
                <a:latin typeface="+mn-lt"/>
                <a:ea typeface="+mn-ea"/>
                <a:cs typeface="+mn-cs"/>
              </a:rPr>
              <a:t>Para </a:t>
            </a:r>
            <a:r>
              <a:rPr lang="en-US" altLang="pt-BR" sz="1900" kern="1200" dirty="0" err="1">
                <a:solidFill>
                  <a:schemeClr val="tx1"/>
                </a:solidFill>
                <a:latin typeface="+mn-lt"/>
                <a:ea typeface="+mn-ea"/>
                <a:cs typeface="+mn-cs"/>
              </a:rPr>
              <a:t>jogar</a:t>
            </a:r>
            <a:r>
              <a:rPr lang="en-US" altLang="pt-BR" sz="1900" kern="1200" dirty="0">
                <a:solidFill>
                  <a:schemeClr val="tx1"/>
                </a:solidFill>
                <a:latin typeface="+mn-lt"/>
                <a:ea typeface="+mn-ea"/>
                <a:cs typeface="+mn-cs"/>
              </a:rPr>
              <a:t>, é </a:t>
            </a:r>
            <a:r>
              <a:rPr lang="en-US" altLang="pt-BR" sz="1900" kern="1200" dirty="0" err="1">
                <a:solidFill>
                  <a:schemeClr val="tx1"/>
                </a:solidFill>
                <a:latin typeface="+mn-lt"/>
                <a:ea typeface="+mn-ea"/>
                <a:cs typeface="+mn-cs"/>
              </a:rPr>
              <a:t>necessário</a:t>
            </a:r>
            <a:r>
              <a:rPr lang="en-US" altLang="pt-BR" sz="1900" kern="1200" dirty="0">
                <a:solidFill>
                  <a:schemeClr val="tx1"/>
                </a:solidFill>
                <a:latin typeface="+mn-lt"/>
                <a:ea typeface="+mn-ea"/>
                <a:cs typeface="+mn-cs"/>
              </a:rPr>
              <a:t> que o </a:t>
            </a:r>
            <a:r>
              <a:rPr lang="en-US" altLang="pt-BR" sz="1900" kern="1200" dirty="0" err="1">
                <a:solidFill>
                  <a:schemeClr val="tx1"/>
                </a:solidFill>
                <a:latin typeface="+mn-lt"/>
                <a:ea typeface="+mn-ea"/>
                <a:cs typeface="+mn-cs"/>
              </a:rPr>
              <a:t>diagrama</a:t>
            </a:r>
            <a:r>
              <a:rPr lang="en-US" altLang="pt-BR" sz="1900" kern="1200" dirty="0">
                <a:solidFill>
                  <a:schemeClr val="tx1"/>
                </a:solidFill>
                <a:latin typeface="+mn-lt"/>
                <a:ea typeface="+mn-ea"/>
                <a:cs typeface="+mn-cs"/>
              </a:rPr>
              <a:t> </a:t>
            </a:r>
            <a:r>
              <a:rPr lang="en-US" altLang="pt-BR" sz="1900" kern="1200" dirty="0" err="1">
                <a:solidFill>
                  <a:schemeClr val="tx1"/>
                </a:solidFill>
                <a:latin typeface="+mn-lt"/>
                <a:ea typeface="+mn-ea"/>
                <a:cs typeface="+mn-cs"/>
              </a:rPr>
              <a:t>esteja</a:t>
            </a:r>
            <a:r>
              <a:rPr lang="en-US" altLang="pt-BR" sz="1900" kern="1200" dirty="0">
                <a:solidFill>
                  <a:schemeClr val="tx1"/>
                </a:solidFill>
                <a:latin typeface="+mn-lt"/>
                <a:ea typeface="+mn-ea"/>
                <a:cs typeface="+mn-cs"/>
              </a:rPr>
              <a:t> </a:t>
            </a:r>
            <a:r>
              <a:rPr lang="en-US" altLang="pt-BR" sz="1900" kern="1200" dirty="0" err="1">
                <a:solidFill>
                  <a:schemeClr val="tx1"/>
                </a:solidFill>
                <a:latin typeface="+mn-lt"/>
                <a:ea typeface="+mn-ea"/>
                <a:cs typeface="+mn-cs"/>
              </a:rPr>
              <a:t>assim</a:t>
            </a:r>
            <a:r>
              <a:rPr lang="en-US" altLang="pt-BR" sz="1900" dirty="0"/>
              <a:t>.</a:t>
            </a:r>
            <a:endParaRPr kumimoji="0" lang="en-US" altLang="pt-BR" sz="1900" b="0" i="0" u="none" strike="noStrike" kern="1200" cap="none" normalizeH="0" baseline="0" dirty="0">
              <a:ln>
                <a:noFill/>
              </a:ln>
              <a:solidFill>
                <a:schemeClr val="tx1"/>
              </a:solidFill>
              <a:effectLst/>
              <a:latin typeface="+mn-lt"/>
              <a:ea typeface="+mn-ea"/>
              <a:cs typeface="+mn-cs"/>
            </a:endParaRPr>
          </a:p>
        </p:txBody>
      </p:sp>
      <p:pic>
        <p:nvPicPr>
          <p:cNvPr id="5" name="Imagem 4">
            <a:extLst>
              <a:ext uri="{FF2B5EF4-FFF2-40B4-BE49-F238E27FC236}">
                <a16:creationId xmlns:a16="http://schemas.microsoft.com/office/drawing/2014/main" id="{E02AA751-B084-6276-843E-8F3D8855F0D8}"/>
              </a:ext>
            </a:extLst>
          </p:cNvPr>
          <p:cNvPicPr>
            <a:picLocks noChangeAspect="1"/>
          </p:cNvPicPr>
          <p:nvPr/>
        </p:nvPicPr>
        <p:blipFill>
          <a:blip r:embed="rId2"/>
          <a:stretch>
            <a:fillRect/>
          </a:stretch>
        </p:blipFill>
        <p:spPr>
          <a:xfrm>
            <a:off x="5702566" y="1425387"/>
            <a:ext cx="6489434" cy="4007226"/>
          </a:xfrm>
          <a:prstGeom prst="rect">
            <a:avLst/>
          </a:prstGeom>
        </p:spPr>
      </p:pic>
    </p:spTree>
    <p:extLst>
      <p:ext uri="{BB962C8B-B14F-4D97-AF65-F5344CB8AC3E}">
        <p14:creationId xmlns:p14="http://schemas.microsoft.com/office/powerpoint/2010/main" val="66643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250C92-150C-41E3-9573-23F231E4F3A0}"/>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A17F427-6914-762A-1D11-AE636C28CAED}"/>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Como configurar o edsim</a:t>
            </a:r>
          </a:p>
        </p:txBody>
      </p:sp>
      <p:sp>
        <p:nvSpPr>
          <p:cNvPr id="4" name="Rectangle 1">
            <a:extLst>
              <a:ext uri="{FF2B5EF4-FFF2-40B4-BE49-F238E27FC236}">
                <a16:creationId xmlns:a16="http://schemas.microsoft.com/office/drawing/2014/main" id="{A007B99A-FE01-4E22-E34F-D5F3A3EFE3E6}"/>
              </a:ext>
            </a:extLst>
          </p:cNvPr>
          <p:cNvSpPr>
            <a:spLocks noGrp="1" noChangeArrowheads="1"/>
          </p:cNvSpPr>
          <p:nvPr>
            <p:ph idx="1"/>
          </p:nvPr>
        </p:nvSpPr>
        <p:spPr bwMode="auto">
          <a:xfrm>
            <a:off x="996287" y="4121253"/>
            <a:ext cx="3125337" cy="11368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algn="ctr" fontAlgn="base">
              <a:spcAft>
                <a:spcPct val="0"/>
              </a:spcAft>
              <a:buClrTx/>
              <a:buSzTx/>
              <a:buNone/>
              <a:tabLst/>
            </a:pPr>
            <a:r>
              <a:rPr lang="en-US" altLang="pt-BR" sz="1800" kern="1200" dirty="0">
                <a:solidFill>
                  <a:schemeClr val="tx1"/>
                </a:solidFill>
                <a:latin typeface="+mn-lt"/>
                <a:ea typeface="+mn-ea"/>
                <a:cs typeface="+mn-cs"/>
              </a:rPr>
              <a:t>Por </a:t>
            </a:r>
            <a:r>
              <a:rPr lang="en-US" altLang="pt-BR" sz="1800" kern="1200">
                <a:solidFill>
                  <a:schemeClr val="tx1"/>
                </a:solidFill>
                <a:latin typeface="+mn-lt"/>
                <a:ea typeface="+mn-ea"/>
                <a:cs typeface="+mn-cs"/>
              </a:rPr>
              <a:t>fim</a:t>
            </a:r>
            <a:r>
              <a:rPr lang="en-US" altLang="pt-BR" sz="1800" kern="1200" dirty="0">
                <a:solidFill>
                  <a:schemeClr val="tx1"/>
                </a:solidFill>
                <a:latin typeface="+mn-lt"/>
                <a:ea typeface="+mn-ea"/>
                <a:cs typeface="+mn-cs"/>
              </a:rPr>
              <a:t>, </a:t>
            </a:r>
            <a:r>
              <a:rPr lang="en-US" altLang="pt-BR" sz="1800" kern="1200">
                <a:solidFill>
                  <a:schemeClr val="tx1"/>
                </a:solidFill>
                <a:latin typeface="+mn-lt"/>
                <a:ea typeface="+mn-ea"/>
                <a:cs typeface="+mn-cs"/>
              </a:rPr>
              <a:t>defina</a:t>
            </a:r>
            <a:r>
              <a:rPr lang="en-US" altLang="pt-BR" sz="1800" kern="1200" dirty="0">
                <a:solidFill>
                  <a:schemeClr val="tx1"/>
                </a:solidFill>
                <a:latin typeface="+mn-lt"/>
                <a:ea typeface="+mn-ea"/>
                <a:cs typeface="+mn-cs"/>
              </a:rPr>
              <a:t> a </a:t>
            </a:r>
            <a:r>
              <a:rPr lang="en-US" altLang="pt-BR" sz="1800" kern="1200">
                <a:solidFill>
                  <a:schemeClr val="tx1"/>
                </a:solidFill>
                <a:latin typeface="+mn-lt"/>
                <a:ea typeface="+mn-ea"/>
                <a:cs typeface="+mn-cs"/>
              </a:rPr>
              <a:t>frequência</a:t>
            </a:r>
            <a:r>
              <a:rPr lang="en-US" altLang="pt-BR" sz="1800" kern="1200" dirty="0">
                <a:solidFill>
                  <a:schemeClr val="tx1"/>
                </a:solidFill>
                <a:latin typeface="+mn-lt"/>
                <a:ea typeface="+mn-ea"/>
                <a:cs typeface="+mn-cs"/>
              </a:rPr>
              <a:t> </a:t>
            </a:r>
            <a:r>
              <a:rPr lang="en-US" altLang="pt-BR" sz="1800" kern="1200">
                <a:solidFill>
                  <a:schemeClr val="tx1"/>
                </a:solidFill>
                <a:latin typeface="+mn-lt"/>
                <a:ea typeface="+mn-ea"/>
                <a:cs typeface="+mn-cs"/>
              </a:rPr>
              <a:t>em</a:t>
            </a:r>
            <a:r>
              <a:rPr lang="en-US" altLang="pt-BR" sz="1800" kern="1200" dirty="0">
                <a:solidFill>
                  <a:schemeClr val="tx1"/>
                </a:solidFill>
                <a:latin typeface="+mn-lt"/>
                <a:ea typeface="+mn-ea"/>
                <a:cs typeface="+mn-cs"/>
              </a:rPr>
              <a:t> </a:t>
            </a:r>
            <a:r>
              <a:rPr lang="en-US" altLang="pt-BR" sz="1800" kern="1200">
                <a:solidFill>
                  <a:schemeClr val="tx1"/>
                </a:solidFill>
                <a:latin typeface="+mn-lt"/>
                <a:ea typeface="+mn-ea"/>
                <a:cs typeface="+mn-cs"/>
              </a:rPr>
              <a:t>100</a:t>
            </a:r>
            <a:endParaRPr kumimoji="0" lang="en-US" altLang="pt-BR" sz="1800" b="0" i="0" u="none" strike="noStrike" kern="1200" cap="none" normalizeH="0" baseline="0" dirty="0">
              <a:ln>
                <a:noFill/>
              </a:ln>
              <a:solidFill>
                <a:schemeClr val="tx1"/>
              </a:solidFill>
              <a:effectLst/>
              <a:latin typeface="+mn-lt"/>
              <a:ea typeface="+mn-ea"/>
              <a:cs typeface="+mn-cs"/>
            </a:endParaRPr>
          </a:p>
        </p:txBody>
      </p:sp>
      <p:pic>
        <p:nvPicPr>
          <p:cNvPr id="5" name="Imagem 4">
            <a:extLst>
              <a:ext uri="{FF2B5EF4-FFF2-40B4-BE49-F238E27FC236}">
                <a16:creationId xmlns:a16="http://schemas.microsoft.com/office/drawing/2014/main" id="{3C75B3E8-9443-DA56-8A89-8DDB34454B87}"/>
              </a:ext>
            </a:extLst>
          </p:cNvPr>
          <p:cNvPicPr>
            <a:picLocks noChangeAspect="1"/>
          </p:cNvPicPr>
          <p:nvPr/>
        </p:nvPicPr>
        <p:blipFill>
          <a:blip r:embed="rId2"/>
          <a:stretch>
            <a:fillRect/>
          </a:stretch>
        </p:blipFill>
        <p:spPr>
          <a:xfrm>
            <a:off x="6295571" y="578738"/>
            <a:ext cx="4909008" cy="5670549"/>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Tinta 8">
                <a:extLst>
                  <a:ext uri="{FF2B5EF4-FFF2-40B4-BE49-F238E27FC236}">
                    <a16:creationId xmlns:a16="http://schemas.microsoft.com/office/drawing/2014/main" id="{04A9DABE-61EB-A336-3212-CEB9FF07FD46}"/>
                  </a:ext>
                </a:extLst>
              </p14:cNvPr>
              <p14:cNvContentPartPr/>
              <p14:nvPr/>
            </p14:nvContentPartPr>
            <p14:xfrm>
              <a:off x="9134160" y="1110525"/>
              <a:ext cx="1143360" cy="360"/>
            </p14:xfrm>
          </p:contentPart>
        </mc:Choice>
        <mc:Fallback>
          <p:pic>
            <p:nvPicPr>
              <p:cNvPr id="9" name="Tinta 8">
                <a:extLst>
                  <a:ext uri="{FF2B5EF4-FFF2-40B4-BE49-F238E27FC236}">
                    <a16:creationId xmlns:a16="http://schemas.microsoft.com/office/drawing/2014/main" id="{04A9DABE-61EB-A336-3212-CEB9FF07FD46}"/>
                  </a:ext>
                </a:extLst>
              </p:cNvPr>
              <p:cNvPicPr/>
              <p:nvPr/>
            </p:nvPicPr>
            <p:blipFill>
              <a:blip r:embed="rId4"/>
              <a:stretch>
                <a:fillRect/>
              </a:stretch>
            </p:blipFill>
            <p:spPr>
              <a:xfrm>
                <a:off x="9116520" y="1092885"/>
                <a:ext cx="1179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Tinta 9">
                <a:extLst>
                  <a:ext uri="{FF2B5EF4-FFF2-40B4-BE49-F238E27FC236}">
                    <a16:creationId xmlns:a16="http://schemas.microsoft.com/office/drawing/2014/main" id="{72D19E8B-8398-91B2-2801-145190F404D5}"/>
                  </a:ext>
                </a:extLst>
              </p14:cNvPr>
              <p14:cNvContentPartPr/>
              <p14:nvPr/>
            </p14:nvContentPartPr>
            <p14:xfrm>
              <a:off x="9105720" y="710565"/>
              <a:ext cx="1195560" cy="360"/>
            </p14:xfrm>
          </p:contentPart>
        </mc:Choice>
        <mc:Fallback>
          <p:pic>
            <p:nvPicPr>
              <p:cNvPr id="10" name="Tinta 9">
                <a:extLst>
                  <a:ext uri="{FF2B5EF4-FFF2-40B4-BE49-F238E27FC236}">
                    <a16:creationId xmlns:a16="http://schemas.microsoft.com/office/drawing/2014/main" id="{72D19E8B-8398-91B2-2801-145190F404D5}"/>
                  </a:ext>
                </a:extLst>
              </p:cNvPr>
              <p:cNvPicPr/>
              <p:nvPr/>
            </p:nvPicPr>
            <p:blipFill>
              <a:blip r:embed="rId6"/>
              <a:stretch>
                <a:fillRect/>
              </a:stretch>
            </p:blipFill>
            <p:spPr>
              <a:xfrm>
                <a:off x="9088080" y="692925"/>
                <a:ext cx="12312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Tinta 11">
                <a:extLst>
                  <a:ext uri="{FF2B5EF4-FFF2-40B4-BE49-F238E27FC236}">
                    <a16:creationId xmlns:a16="http://schemas.microsoft.com/office/drawing/2014/main" id="{BF4A9FB6-767F-308F-AB3F-B1A900410A91}"/>
                  </a:ext>
                </a:extLst>
              </p14:cNvPr>
              <p14:cNvContentPartPr/>
              <p14:nvPr/>
            </p14:nvContentPartPr>
            <p14:xfrm>
              <a:off x="9108960" y="732885"/>
              <a:ext cx="360" cy="372240"/>
            </p14:xfrm>
          </p:contentPart>
        </mc:Choice>
        <mc:Fallback>
          <p:pic>
            <p:nvPicPr>
              <p:cNvPr id="12" name="Tinta 11">
                <a:extLst>
                  <a:ext uri="{FF2B5EF4-FFF2-40B4-BE49-F238E27FC236}">
                    <a16:creationId xmlns:a16="http://schemas.microsoft.com/office/drawing/2014/main" id="{BF4A9FB6-767F-308F-AB3F-B1A900410A91}"/>
                  </a:ext>
                </a:extLst>
              </p:cNvPr>
              <p:cNvPicPr/>
              <p:nvPr/>
            </p:nvPicPr>
            <p:blipFill>
              <a:blip r:embed="rId8"/>
              <a:stretch>
                <a:fillRect/>
              </a:stretch>
            </p:blipFill>
            <p:spPr>
              <a:xfrm>
                <a:off x="9090960" y="714885"/>
                <a:ext cx="3600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Tinta 14">
                <a:extLst>
                  <a:ext uri="{FF2B5EF4-FFF2-40B4-BE49-F238E27FC236}">
                    <a16:creationId xmlns:a16="http://schemas.microsoft.com/office/drawing/2014/main" id="{5D59A4C4-97F3-7C82-E71D-467996A7B685}"/>
                  </a:ext>
                </a:extLst>
              </p14:cNvPr>
              <p14:cNvContentPartPr/>
              <p14:nvPr/>
            </p14:nvContentPartPr>
            <p14:xfrm>
              <a:off x="10299480" y="724605"/>
              <a:ext cx="360" cy="399240"/>
            </p14:xfrm>
          </p:contentPart>
        </mc:Choice>
        <mc:Fallback>
          <p:pic>
            <p:nvPicPr>
              <p:cNvPr id="15" name="Tinta 14">
                <a:extLst>
                  <a:ext uri="{FF2B5EF4-FFF2-40B4-BE49-F238E27FC236}">
                    <a16:creationId xmlns:a16="http://schemas.microsoft.com/office/drawing/2014/main" id="{5D59A4C4-97F3-7C82-E71D-467996A7B685}"/>
                  </a:ext>
                </a:extLst>
              </p:cNvPr>
              <p:cNvPicPr/>
              <p:nvPr/>
            </p:nvPicPr>
            <p:blipFill>
              <a:blip r:embed="rId10"/>
              <a:stretch>
                <a:fillRect/>
              </a:stretch>
            </p:blipFill>
            <p:spPr>
              <a:xfrm>
                <a:off x="10281840" y="706965"/>
                <a:ext cx="36000" cy="434880"/>
              </a:xfrm>
              <a:prstGeom prst="rect">
                <a:avLst/>
              </a:prstGeom>
            </p:spPr>
          </p:pic>
        </mc:Fallback>
      </mc:AlternateContent>
    </p:spTree>
    <p:extLst>
      <p:ext uri="{BB962C8B-B14F-4D97-AF65-F5344CB8AC3E}">
        <p14:creationId xmlns:p14="http://schemas.microsoft.com/office/powerpoint/2010/main" val="64533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013A85C-DD2B-175A-2982-5620EB7C4463}"/>
              </a:ext>
            </a:extLst>
          </p:cNvPr>
          <p:cNvSpPr>
            <a:spLocks noGrp="1"/>
          </p:cNvSpPr>
          <p:nvPr>
            <p:ph type="title"/>
          </p:nvPr>
        </p:nvSpPr>
        <p:spPr>
          <a:xfrm>
            <a:off x="838201" y="643467"/>
            <a:ext cx="3888526" cy="1800526"/>
          </a:xfrm>
        </p:spPr>
        <p:txBody>
          <a:bodyPr>
            <a:normAutofit/>
          </a:bodyPr>
          <a:lstStyle/>
          <a:p>
            <a:r>
              <a:rPr lang="pt-BR" dirty="0"/>
              <a:t>Jogando</a:t>
            </a:r>
          </a:p>
        </p:txBody>
      </p:sp>
      <p:sp>
        <p:nvSpPr>
          <p:cNvPr id="3" name="Espaço Reservado para Conteúdo 2">
            <a:extLst>
              <a:ext uri="{FF2B5EF4-FFF2-40B4-BE49-F238E27FC236}">
                <a16:creationId xmlns:a16="http://schemas.microsoft.com/office/drawing/2014/main" id="{049016D6-EE4B-C9DA-1172-A421993E602A}"/>
              </a:ext>
            </a:extLst>
          </p:cNvPr>
          <p:cNvSpPr>
            <a:spLocks noGrp="1"/>
          </p:cNvSpPr>
          <p:nvPr>
            <p:ph idx="1"/>
          </p:nvPr>
        </p:nvSpPr>
        <p:spPr>
          <a:xfrm>
            <a:off x="838201" y="2623381"/>
            <a:ext cx="3888528" cy="3553581"/>
          </a:xfrm>
        </p:spPr>
        <p:txBody>
          <a:bodyPr>
            <a:normAutofit/>
          </a:bodyPr>
          <a:lstStyle/>
          <a:p>
            <a:r>
              <a:rPr lang="pt-BR" sz="2000" dirty="0">
                <a:solidFill>
                  <a:schemeClr val="tx2"/>
                </a:solidFill>
              </a:rPr>
              <a:t>Para jogar basta usar o teclado número e seus respectivos LEDs. O jogo inicia automaticamente e exibe mensagens para auxiliar no processo.</a:t>
            </a:r>
          </a:p>
          <a:p>
            <a:endParaRPr lang="pt-BR" sz="2000" dirty="0"/>
          </a:p>
        </p:txBody>
      </p:sp>
      <p:pic>
        <p:nvPicPr>
          <p:cNvPr id="5" name="Imagem 4">
            <a:extLst>
              <a:ext uri="{FF2B5EF4-FFF2-40B4-BE49-F238E27FC236}">
                <a16:creationId xmlns:a16="http://schemas.microsoft.com/office/drawing/2014/main" id="{71EEB77B-8B0C-1DEB-5142-7C1CDE755339}"/>
              </a:ext>
            </a:extLst>
          </p:cNvPr>
          <p:cNvPicPr>
            <a:picLocks noChangeAspect="1"/>
          </p:cNvPicPr>
          <p:nvPr/>
        </p:nvPicPr>
        <p:blipFill>
          <a:blip r:embed="rId3"/>
          <a:stretch>
            <a:fillRect/>
          </a:stretch>
        </p:blipFill>
        <p:spPr>
          <a:xfrm>
            <a:off x="6241218" y="1529036"/>
            <a:ext cx="5867084" cy="3828272"/>
          </a:xfrm>
          <a:prstGeom prst="rect">
            <a:avLst/>
          </a:prstGeom>
        </p:spPr>
      </p:pic>
    </p:spTree>
    <p:extLst>
      <p:ext uri="{BB962C8B-B14F-4D97-AF65-F5344CB8AC3E}">
        <p14:creationId xmlns:p14="http://schemas.microsoft.com/office/powerpoint/2010/main" val="152059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0E22489-F339-8DA9-5F3F-7315E576D884}"/>
              </a:ext>
            </a:extLst>
          </p:cNvPr>
          <p:cNvSpPr>
            <a:spLocks noGrp="1"/>
          </p:cNvSpPr>
          <p:nvPr>
            <p:ph type="title"/>
          </p:nvPr>
        </p:nvSpPr>
        <p:spPr>
          <a:xfrm>
            <a:off x="838200" y="609600"/>
            <a:ext cx="3739341" cy="1330839"/>
          </a:xfrm>
        </p:spPr>
        <p:txBody>
          <a:bodyPr>
            <a:normAutofit/>
          </a:bodyPr>
          <a:lstStyle/>
          <a:p>
            <a:r>
              <a:rPr lang="pt-BR" dirty="0"/>
              <a:t>Definições de Pinos</a:t>
            </a:r>
          </a:p>
        </p:txBody>
      </p:sp>
      <p:sp>
        <p:nvSpPr>
          <p:cNvPr id="6" name="Rectangle 1">
            <a:extLst>
              <a:ext uri="{FF2B5EF4-FFF2-40B4-BE49-F238E27FC236}">
                <a16:creationId xmlns:a16="http://schemas.microsoft.com/office/drawing/2014/main" id="{5E0F4584-C46A-E126-2E09-5EDBAEF6F8FC}"/>
              </a:ext>
            </a:extLst>
          </p:cNvPr>
          <p:cNvSpPr>
            <a:spLocks noGrp="1" noChangeArrowheads="1"/>
          </p:cNvSpPr>
          <p:nvPr>
            <p:ph idx="1"/>
          </p:nvPr>
        </p:nvSpPr>
        <p:spPr bwMode="auto">
          <a:xfrm>
            <a:off x="862366" y="2194102"/>
            <a:ext cx="3427001" cy="3908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pt-BR" altLang="pt-BR" sz="2000" b="0" i="0" u="none" strike="noStrike" cap="none" normalizeH="0" baseline="0">
                <a:ln>
                  <a:noFill/>
                </a:ln>
                <a:effectLst/>
                <a:latin typeface="Arial" panose="020B0604020202020204" pitchFamily="34" charset="0"/>
              </a:rPr>
              <a:t>Aqui, são definidos os pinos específicos onde cada componente do jogo está conectado, como o LCD (</a:t>
            </a:r>
            <a:r>
              <a:rPr kumimoji="0" lang="pt-BR" altLang="pt-BR" sz="2000" b="0" i="0" u="none" strike="noStrike" cap="none" normalizeH="0" baseline="0">
                <a:ln>
                  <a:noFill/>
                </a:ln>
                <a:effectLst/>
                <a:latin typeface="Arial Unicode MS"/>
              </a:rPr>
              <a:t>RS</a:t>
            </a:r>
            <a:r>
              <a:rPr kumimoji="0" lang="pt-BR" altLang="pt-BR" sz="2000" b="0" i="0" u="none" strike="noStrike" cap="none" normalizeH="0" baseline="0">
                <a:ln>
                  <a:noFill/>
                </a:ln>
                <a:effectLst/>
              </a:rPr>
              <a:t> e </a:t>
            </a:r>
            <a:r>
              <a:rPr kumimoji="0" lang="pt-BR" altLang="pt-BR" sz="2000" b="0" i="0" u="none" strike="noStrike" cap="none" normalizeH="0" baseline="0">
                <a:ln>
                  <a:noFill/>
                </a:ln>
                <a:effectLst/>
                <a:latin typeface="Arial Unicode MS"/>
              </a:rPr>
              <a:t>EN</a:t>
            </a:r>
            <a:r>
              <a:rPr kumimoji="0" lang="pt-BR" altLang="pt-BR" sz="2000" b="0" i="0" u="none" strike="noStrike" cap="none" normalizeH="0" baseline="0">
                <a:ln>
                  <a:noFill/>
                </a:ln>
                <a:effectLst/>
              </a:rPr>
              <a:t>) e os LEDs (</a:t>
            </a:r>
            <a:r>
              <a:rPr kumimoji="0" lang="pt-BR" altLang="pt-BR" sz="2000" b="0" i="0" u="none" strike="noStrike" cap="none" normalizeH="0" baseline="0">
                <a:ln>
                  <a:noFill/>
                </a:ln>
                <a:effectLst/>
                <a:latin typeface="Arial Unicode MS"/>
              </a:rPr>
              <a:t>LED1</a:t>
            </a:r>
            <a:r>
              <a:rPr kumimoji="0" lang="pt-BR" altLang="pt-BR" sz="2000" b="0" i="0" u="none" strike="noStrike" cap="none" normalizeH="0" baseline="0">
                <a:ln>
                  <a:noFill/>
                </a:ln>
                <a:effectLst/>
              </a:rPr>
              <a:t> a </a:t>
            </a:r>
            <a:r>
              <a:rPr kumimoji="0" lang="pt-BR" altLang="pt-BR" sz="2000" b="0" i="0" u="none" strike="noStrike" cap="none" normalizeH="0" baseline="0">
                <a:ln>
                  <a:noFill/>
                </a:ln>
                <a:effectLst/>
                <a:latin typeface="Arial Unicode MS"/>
              </a:rPr>
              <a:t>LED5</a:t>
            </a:r>
            <a:r>
              <a:rPr kumimoji="0" lang="pt-BR" altLang="pt-BR" sz="2000" b="0" i="0" u="none" strike="noStrike" cap="none" normalizeH="0" baseline="0">
                <a:ln>
                  <a:noFill/>
                </a:ln>
                <a:effectLst/>
              </a:rPr>
              <a:t>).</a:t>
            </a:r>
            <a:endParaRPr kumimoji="0" lang="pt-BR" altLang="pt-BR" sz="2000"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pt-BR" altLang="pt-BR" sz="2000" b="0" i="0" u="none" strike="noStrike" cap="none" normalizeH="0" baseline="0">
              <a:ln>
                <a:noFill/>
              </a:ln>
              <a:effectLst/>
              <a:latin typeface="Arial" panose="020B0604020202020204" pitchFamily="34" charset="0"/>
            </a:endParaRPr>
          </a:p>
        </p:txBody>
      </p:sp>
      <p:pic>
        <p:nvPicPr>
          <p:cNvPr id="5" name="Imagem 4">
            <a:extLst>
              <a:ext uri="{FF2B5EF4-FFF2-40B4-BE49-F238E27FC236}">
                <a16:creationId xmlns:a16="http://schemas.microsoft.com/office/drawing/2014/main" id="{DA8B74C7-2CFE-E65B-BC18-DA807699A447}"/>
              </a:ext>
            </a:extLst>
          </p:cNvPr>
          <p:cNvPicPr>
            <a:picLocks noChangeAspect="1"/>
          </p:cNvPicPr>
          <p:nvPr/>
        </p:nvPicPr>
        <p:blipFill>
          <a:blip r:embed="rId2"/>
          <a:stretch>
            <a:fillRect/>
          </a:stretch>
        </p:blipFill>
        <p:spPr>
          <a:xfrm>
            <a:off x="5445457" y="2350161"/>
            <a:ext cx="6155141" cy="2181419"/>
          </a:xfrm>
          <a:prstGeom prst="rect">
            <a:avLst/>
          </a:prstGeom>
        </p:spPr>
      </p:pic>
    </p:spTree>
    <p:extLst>
      <p:ext uri="{BB962C8B-B14F-4D97-AF65-F5344CB8AC3E}">
        <p14:creationId xmlns:p14="http://schemas.microsoft.com/office/powerpoint/2010/main" val="110823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E541BA3-0C35-68CE-019F-961D1BA28D3C}"/>
              </a:ext>
            </a:extLst>
          </p:cNvPr>
          <p:cNvSpPr>
            <a:spLocks noGrp="1"/>
          </p:cNvSpPr>
          <p:nvPr>
            <p:ph type="title"/>
          </p:nvPr>
        </p:nvSpPr>
        <p:spPr>
          <a:xfrm>
            <a:off x="838201" y="643467"/>
            <a:ext cx="3888526" cy="1800526"/>
          </a:xfrm>
        </p:spPr>
        <p:txBody>
          <a:bodyPr>
            <a:normAutofit/>
          </a:bodyPr>
          <a:lstStyle/>
          <a:p>
            <a:r>
              <a:rPr lang="pt-BR" dirty="0"/>
              <a:t>Inicialização e Início do Jogo</a:t>
            </a:r>
          </a:p>
        </p:txBody>
      </p:sp>
      <p:sp>
        <p:nvSpPr>
          <p:cNvPr id="6" name="Rectangle 1">
            <a:extLst>
              <a:ext uri="{FF2B5EF4-FFF2-40B4-BE49-F238E27FC236}">
                <a16:creationId xmlns:a16="http://schemas.microsoft.com/office/drawing/2014/main" id="{EAA74303-E560-C355-0E8A-2FBA2E22D3CB}"/>
              </a:ext>
            </a:extLst>
          </p:cNvPr>
          <p:cNvSpPr>
            <a:spLocks noGrp="1" noChangeArrowheads="1"/>
          </p:cNvSpPr>
          <p:nvPr>
            <p:ph idx="1"/>
          </p:nvPr>
        </p:nvSpPr>
        <p:spPr bwMode="auto">
          <a:xfrm>
            <a:off x="838201" y="2623381"/>
            <a:ext cx="3888528" cy="35535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pt-BR" altLang="pt-BR" sz="2000" b="0" i="0" u="none" strike="noStrike" cap="none" normalizeH="0" baseline="0">
                <a:ln>
                  <a:noFill/>
                </a:ln>
                <a:effectLst/>
                <a:latin typeface="Arial" panose="020B0604020202020204" pitchFamily="34" charset="0"/>
              </a:rPr>
              <a:t>Esse trecho chama uma série de sub-rotinas para iniciar o jogo. Após a inicialização do LCD, ele define uma sequência de LEDs (</a:t>
            </a:r>
            <a:r>
              <a:rPr kumimoji="0" lang="pt-BR" altLang="pt-BR" sz="2000" b="0" i="0" u="none" strike="noStrike" cap="none" normalizeH="0" baseline="0">
                <a:ln>
                  <a:noFill/>
                </a:ln>
                <a:effectLst/>
                <a:latin typeface="Arial Unicode MS"/>
              </a:rPr>
              <a:t>SEQ_1</a:t>
            </a:r>
            <a:r>
              <a:rPr kumimoji="0" lang="pt-BR" altLang="pt-BR" sz="2000" b="0" i="0" u="none" strike="noStrike" cap="none" normalizeH="0" baseline="0">
                <a:ln>
                  <a:noFill/>
                </a:ln>
                <a:effectLst/>
              </a:rPr>
              <a:t>), exibe essa sequência (</a:t>
            </a:r>
            <a:r>
              <a:rPr kumimoji="0" lang="pt-BR" altLang="pt-BR" sz="2000" b="0" i="0" u="none" strike="noStrike" cap="none" normalizeH="0" baseline="0">
                <a:ln>
                  <a:noFill/>
                </a:ln>
                <a:effectLst/>
                <a:latin typeface="Arial Unicode MS"/>
              </a:rPr>
              <a:t>MOSTRA_SEQ1</a:t>
            </a:r>
            <a:r>
              <a:rPr kumimoji="0" lang="pt-BR" altLang="pt-BR" sz="2000" b="0" i="0" u="none" strike="noStrike" cap="none" normalizeH="0" baseline="0">
                <a:ln>
                  <a:noFill/>
                </a:ln>
                <a:effectLst/>
              </a:rPr>
              <a:t>), espera a entrada do usuário (</a:t>
            </a:r>
            <a:r>
              <a:rPr kumimoji="0" lang="pt-BR" altLang="pt-BR" sz="2000" b="0" i="0" u="none" strike="noStrike" cap="none" normalizeH="0" baseline="0">
                <a:ln>
                  <a:noFill/>
                </a:ln>
                <a:effectLst/>
                <a:latin typeface="Arial Unicode MS"/>
              </a:rPr>
              <a:t>ESPERA_ENTRADA</a:t>
            </a:r>
            <a:r>
              <a:rPr kumimoji="0" lang="pt-BR" altLang="pt-BR" sz="2000" b="0" i="0" u="none" strike="noStrike" cap="none" normalizeH="0" baseline="0">
                <a:ln>
                  <a:noFill/>
                </a:ln>
                <a:effectLst/>
              </a:rPr>
              <a:t>), e então compara a entrada do jogador com a sequência correta (</a:t>
            </a:r>
            <a:r>
              <a:rPr kumimoji="0" lang="pt-BR" altLang="pt-BR" sz="2000" b="0" i="0" u="none" strike="noStrike" cap="none" normalizeH="0" baseline="0">
                <a:ln>
                  <a:noFill/>
                </a:ln>
                <a:effectLst/>
                <a:latin typeface="Arial Unicode MS"/>
              </a:rPr>
              <a:t>COMPARA_SEQ</a:t>
            </a:r>
            <a:r>
              <a:rPr kumimoji="0" lang="pt-BR" altLang="pt-BR" sz="2000" b="0" i="0" u="none" strike="noStrike" cap="none" normalizeH="0" baseline="0">
                <a:ln>
                  <a:noFill/>
                </a:ln>
                <a:effectLst/>
              </a:rPr>
              <a:t>).</a:t>
            </a:r>
            <a:endParaRPr kumimoji="0" lang="pt-BR" altLang="pt-BR" sz="2000"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pt-BR" altLang="pt-BR" sz="2000" b="0" i="0" u="none" strike="noStrike" cap="none" normalizeH="0" baseline="0">
              <a:ln>
                <a:noFill/>
              </a:ln>
              <a:effectLst/>
              <a:latin typeface="Arial" panose="020B0604020202020204" pitchFamily="34" charset="0"/>
            </a:endParaRPr>
          </a:p>
        </p:txBody>
      </p:sp>
      <p:pic>
        <p:nvPicPr>
          <p:cNvPr id="5" name="Imagem 4">
            <a:extLst>
              <a:ext uri="{FF2B5EF4-FFF2-40B4-BE49-F238E27FC236}">
                <a16:creationId xmlns:a16="http://schemas.microsoft.com/office/drawing/2014/main" id="{85BBF79D-6D60-5E54-0163-F40DADEA0E68}"/>
              </a:ext>
            </a:extLst>
          </p:cNvPr>
          <p:cNvPicPr>
            <a:picLocks noChangeAspect="1"/>
          </p:cNvPicPr>
          <p:nvPr/>
        </p:nvPicPr>
        <p:blipFill>
          <a:blip r:embed="rId2"/>
          <a:stretch>
            <a:fillRect/>
          </a:stretch>
        </p:blipFill>
        <p:spPr>
          <a:xfrm>
            <a:off x="6800986" y="2558664"/>
            <a:ext cx="4747547" cy="1769016"/>
          </a:xfrm>
          <a:prstGeom prst="rect">
            <a:avLst/>
          </a:prstGeom>
        </p:spPr>
      </p:pic>
    </p:spTree>
    <p:extLst>
      <p:ext uri="{BB962C8B-B14F-4D97-AF65-F5344CB8AC3E}">
        <p14:creationId xmlns:p14="http://schemas.microsoft.com/office/powerpoint/2010/main" val="1750435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332ED588-CD5D-B8E6-F727-95825788236A}"/>
              </a:ext>
            </a:extLst>
          </p:cNvPr>
          <p:cNvSpPr>
            <a:spLocks noGrp="1" noChangeArrowheads="1"/>
          </p:cNvSpPr>
          <p:nvPr>
            <p:ph type="title"/>
          </p:nvPr>
        </p:nvSpPr>
        <p:spPr bwMode="auto">
          <a:xfrm>
            <a:off x="838200" y="609600"/>
            <a:ext cx="3739341" cy="133083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pt-BR" altLang="pt-BR" sz="2800" b="1" i="0" u="none" strike="noStrike" cap="none" normalizeH="0" baseline="0">
                <a:ln>
                  <a:noFill/>
                </a:ln>
                <a:effectLst/>
                <a:latin typeface="Arial" panose="020B0604020202020204" pitchFamily="34" charset="0"/>
              </a:rPr>
              <a:t>Exibição de Mensagens e Temporização</a:t>
            </a:r>
          </a:p>
          <a:p>
            <a:pPr marL="0" marR="0" lvl="0" indent="0" defTabSz="914400" rtl="0" eaLnBrk="0" fontAlgn="base" latinLnBrk="0" hangingPunct="0">
              <a:spcBef>
                <a:spcPct val="0"/>
              </a:spcBef>
              <a:spcAft>
                <a:spcPct val="0"/>
              </a:spcAft>
              <a:buClrTx/>
              <a:buSzTx/>
              <a:buFontTx/>
              <a:buNone/>
              <a:tabLst/>
            </a:pPr>
            <a:endParaRPr kumimoji="0" lang="pt-BR" altLang="pt-BR" sz="2800" b="0" i="0" u="none" strike="noStrike" cap="none" normalizeH="0" baseline="0">
              <a:ln>
                <a:noFill/>
              </a:ln>
              <a:effectLst/>
              <a:latin typeface="Arial" panose="020B0604020202020204" pitchFamily="34" charset="0"/>
            </a:endParaRPr>
          </a:p>
        </p:txBody>
      </p:sp>
      <p:sp>
        <p:nvSpPr>
          <p:cNvPr id="7" name="Rectangle 2">
            <a:extLst>
              <a:ext uri="{FF2B5EF4-FFF2-40B4-BE49-F238E27FC236}">
                <a16:creationId xmlns:a16="http://schemas.microsoft.com/office/drawing/2014/main" id="{556EC841-19D5-6967-8E35-92808A17678A}"/>
              </a:ext>
            </a:extLst>
          </p:cNvPr>
          <p:cNvSpPr>
            <a:spLocks noGrp="1" noChangeArrowheads="1"/>
          </p:cNvSpPr>
          <p:nvPr>
            <p:ph idx="1"/>
          </p:nvPr>
        </p:nvSpPr>
        <p:spPr bwMode="auto">
          <a:xfrm>
            <a:off x="862366" y="2194102"/>
            <a:ext cx="3427001" cy="3908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pt-BR" altLang="pt-BR" sz="2000" b="0" i="0" u="none" strike="noStrike" cap="none" normalizeH="0" baseline="0">
                <a:ln>
                  <a:noFill/>
                </a:ln>
                <a:effectLst/>
                <a:latin typeface="Arial Unicode MS"/>
              </a:rPr>
              <a:t>GAME1</a:t>
            </a:r>
            <a:r>
              <a:rPr kumimoji="0" lang="pt-BR" altLang="pt-BR" sz="2000" b="0" i="0" u="none" strike="noStrike" cap="none" normalizeH="0" baseline="0">
                <a:ln>
                  <a:noFill/>
                </a:ln>
                <a:effectLst/>
              </a:rPr>
              <a:t> e </a:t>
            </a:r>
            <a:r>
              <a:rPr kumimoji="0" lang="pt-BR" altLang="pt-BR" sz="2000" b="0" i="0" u="none" strike="noStrike" cap="none" normalizeH="0" baseline="0">
                <a:ln>
                  <a:noFill/>
                </a:ln>
                <a:effectLst/>
                <a:latin typeface="Arial Unicode MS"/>
              </a:rPr>
              <a:t>GAME2</a:t>
            </a:r>
            <a:r>
              <a:rPr kumimoji="0" lang="pt-BR" altLang="pt-BR" sz="2000" b="0" i="0" u="none" strike="noStrike" cap="none" normalizeH="0" baseline="0">
                <a:ln>
                  <a:noFill/>
                </a:ln>
                <a:effectLst/>
              </a:rPr>
              <a:t> são sub-rotinas que mostram mensagens no LCD indicando o início do jogo. </a:t>
            </a:r>
            <a:r>
              <a:rPr kumimoji="0" lang="pt-BR" altLang="pt-BR" sz="2000" b="0" i="0" u="none" strike="noStrike" cap="none" normalizeH="0" baseline="0">
                <a:ln>
                  <a:noFill/>
                </a:ln>
                <a:effectLst/>
                <a:latin typeface="Arial Unicode MS"/>
              </a:rPr>
              <a:t>DELAY_LOOP</a:t>
            </a:r>
            <a:r>
              <a:rPr kumimoji="0" lang="pt-BR" altLang="pt-BR" sz="2000" b="0" i="0" u="none" strike="noStrike" cap="none" normalizeH="0" baseline="0">
                <a:ln>
                  <a:noFill/>
                </a:ln>
                <a:effectLst/>
              </a:rPr>
              <a:t> é usada para dar um atraso entre as mensagens. </a:t>
            </a:r>
            <a:endParaRPr kumimoji="0" lang="pt-BR" altLang="pt-BR" sz="2000" b="0" i="0" u="none" strike="noStrike" cap="none" normalizeH="0" baseline="0">
              <a:ln>
                <a:noFill/>
              </a:ln>
              <a:effectLst/>
              <a:latin typeface="Arial" panose="020B0604020202020204" pitchFamily="34" charset="0"/>
            </a:endParaRPr>
          </a:p>
        </p:txBody>
      </p:sp>
      <p:pic>
        <p:nvPicPr>
          <p:cNvPr id="6" name="Imagem 5">
            <a:extLst>
              <a:ext uri="{FF2B5EF4-FFF2-40B4-BE49-F238E27FC236}">
                <a16:creationId xmlns:a16="http://schemas.microsoft.com/office/drawing/2014/main" id="{AFEE7372-3F17-E0EB-73A3-27C236BA78AD}"/>
              </a:ext>
            </a:extLst>
          </p:cNvPr>
          <p:cNvPicPr>
            <a:picLocks noChangeAspect="1"/>
          </p:cNvPicPr>
          <p:nvPr/>
        </p:nvPicPr>
        <p:blipFill>
          <a:blip r:embed="rId2"/>
          <a:stretch>
            <a:fillRect/>
          </a:stretch>
        </p:blipFill>
        <p:spPr>
          <a:xfrm>
            <a:off x="5445457" y="1829175"/>
            <a:ext cx="6155141" cy="3223390"/>
          </a:xfrm>
          <a:prstGeom prst="rect">
            <a:avLst/>
          </a:prstGeom>
        </p:spPr>
      </p:pic>
    </p:spTree>
    <p:extLst>
      <p:ext uri="{BB962C8B-B14F-4D97-AF65-F5344CB8AC3E}">
        <p14:creationId xmlns:p14="http://schemas.microsoft.com/office/powerpoint/2010/main" val="148482751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1536</TotalTime>
  <Words>590</Words>
  <Application>Microsoft Office PowerPoint</Application>
  <PresentationFormat>Widescreen</PresentationFormat>
  <Paragraphs>43</Paragraphs>
  <Slides>21</Slides>
  <Notes>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21</vt:i4>
      </vt:variant>
    </vt:vector>
  </HeadingPairs>
  <TitlesOfParts>
    <vt:vector size="27" baseType="lpstr">
      <vt:lpstr>Meiryo</vt:lpstr>
      <vt:lpstr>Aptos</vt:lpstr>
      <vt:lpstr>Aptos Display</vt:lpstr>
      <vt:lpstr>Arial</vt:lpstr>
      <vt:lpstr>Arial Unicode MS</vt:lpstr>
      <vt:lpstr>Tema do Office</vt:lpstr>
      <vt:lpstr>Jogo Genius em Assembly - Simulador EDSIM 8051</vt:lpstr>
      <vt:lpstr>O Jogo</vt:lpstr>
      <vt:lpstr>Como configurar o edsim</vt:lpstr>
      <vt:lpstr>Como configurar o edsim</vt:lpstr>
      <vt:lpstr>Como configurar o edsim</vt:lpstr>
      <vt:lpstr>Jogando</vt:lpstr>
      <vt:lpstr>Definições de Pinos</vt:lpstr>
      <vt:lpstr>Inicialização e Início do Jogo</vt:lpstr>
      <vt:lpstr>Exibição de Mensagens e Temporização </vt:lpstr>
      <vt:lpstr>Comparação de Sequências</vt:lpstr>
      <vt:lpstr>Rotinas de Acerto e Erro </vt:lpstr>
      <vt:lpstr>Controle de LEDs </vt:lpstr>
      <vt:lpstr>Definição de Sequências</vt:lpstr>
      <vt:lpstr>Entrada do Usuário e Armazenamento de Sequência</vt:lpstr>
      <vt:lpstr>Sub-rotina de Atraso</vt:lpstr>
      <vt:lpstr>Rotinas do LCD e Escrita de Mensagens</vt:lpstr>
      <vt:lpstr>Inicialização do LCD</vt:lpstr>
      <vt:lpstr>Jogo Funcionando</vt:lpstr>
      <vt:lpstr>Jogo Funcionando</vt:lpstr>
      <vt:lpstr>Jogo Funcionando</vt:lpstr>
      <vt:lpstr>Jogo Funcionando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Vitor Vianna</dc:creator>
  <cp:lastModifiedBy>Vitor Vianna</cp:lastModifiedBy>
  <cp:revision>2</cp:revision>
  <dcterms:created xsi:type="dcterms:W3CDTF">2024-10-28T23:29:30Z</dcterms:created>
  <dcterms:modified xsi:type="dcterms:W3CDTF">2024-11-03T21:16:12Z</dcterms:modified>
</cp:coreProperties>
</file>