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60" r:id="rId7"/>
    <p:sldId id="266" r:id="rId8"/>
    <p:sldId id="281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or Vianna" userId="94bdf44f35742411" providerId="LiveId" clId="{7DF0C3CC-F27F-4EB8-B3BF-FECB95408C74}"/>
    <pc:docChg chg="undo custSel modSld">
      <pc:chgData name="Vitor Vianna" userId="94bdf44f35742411" providerId="LiveId" clId="{7DF0C3CC-F27F-4EB8-B3BF-FECB95408C74}" dt="2024-11-03T21:16:06.367" v="111" actId="20577"/>
      <pc:docMkLst>
        <pc:docMk/>
      </pc:docMkLst>
      <pc:sldChg chg="modSp mod">
        <pc:chgData name="Vitor Vianna" userId="94bdf44f35742411" providerId="LiveId" clId="{7DF0C3CC-F27F-4EB8-B3BF-FECB95408C74}" dt="2024-11-03T21:16:06.367" v="111" actId="20577"/>
        <pc:sldMkLst>
          <pc:docMk/>
          <pc:sldMk cId="1520590826" sldId="260"/>
        </pc:sldMkLst>
        <pc:spChg chg="mod">
          <ac:chgData name="Vitor Vianna" userId="94bdf44f35742411" providerId="LiveId" clId="{7DF0C3CC-F27F-4EB8-B3BF-FECB95408C74}" dt="2024-11-03T21:16:06.367" v="111" actId="20577"/>
          <ac:spMkLst>
            <pc:docMk/>
            <pc:sldMk cId="1520590826" sldId="260"/>
            <ac:spMk id="3" creationId="{049016D6-EE4B-C9DA-1172-A421993E602A}"/>
          </ac:spMkLst>
        </pc:spChg>
      </pc:sldChg>
      <pc:sldChg chg="addSp delSp modSp mod">
        <pc:chgData name="Vitor Vianna" userId="94bdf44f35742411" providerId="LiveId" clId="{7DF0C3CC-F27F-4EB8-B3BF-FECB95408C74}" dt="2024-11-03T21:15:11.575" v="16" actId="9405"/>
        <pc:sldMkLst>
          <pc:docMk/>
          <pc:sldMk cId="645338589" sldId="262"/>
        </pc:sldMkLst>
        <pc:spChg chg="mod">
          <ac:chgData name="Vitor Vianna" userId="94bdf44f35742411" providerId="LiveId" clId="{7DF0C3CC-F27F-4EB8-B3BF-FECB95408C74}" dt="2024-11-03T21:14:08.886" v="6" actId="26606"/>
          <ac:spMkLst>
            <pc:docMk/>
            <pc:sldMk cId="645338589" sldId="262"/>
            <ac:spMk id="4" creationId="{A007B99A-FE01-4E22-E34F-D5F3A3EFE3E6}"/>
          </ac:spMkLst>
        </pc:spChg>
        <pc:spChg chg="del">
          <ac:chgData name="Vitor Vianna" userId="94bdf44f35742411" providerId="LiveId" clId="{7DF0C3CC-F27F-4EB8-B3BF-FECB95408C74}" dt="2024-11-03T21:14:08.886" v="6" actId="26606"/>
          <ac:spMkLst>
            <pc:docMk/>
            <pc:sldMk cId="645338589" sldId="262"/>
            <ac:spMk id="11" creationId="{3C54F4CE-85F0-46ED-80DA-9518C9251AD1}"/>
          </ac:spMkLst>
        </pc:spChg>
        <pc:spChg chg="del">
          <ac:chgData name="Vitor Vianna" userId="94bdf44f35742411" providerId="LiveId" clId="{7DF0C3CC-F27F-4EB8-B3BF-FECB95408C74}" dt="2024-11-03T21:14:08.886" v="6" actId="26606"/>
          <ac:spMkLst>
            <pc:docMk/>
            <pc:sldMk cId="645338589" sldId="262"/>
            <ac:spMk id="13" creationId="{DADD1FCA-8ACB-4958-81DD-4CDD6D3E1921}"/>
          </ac:spMkLst>
        </pc:spChg>
        <pc:spChg chg="add">
          <ac:chgData name="Vitor Vianna" userId="94bdf44f35742411" providerId="LiveId" clId="{7DF0C3CC-F27F-4EB8-B3BF-FECB95408C74}" dt="2024-11-03T21:14:08.886" v="6" actId="26606"/>
          <ac:spMkLst>
            <pc:docMk/>
            <pc:sldMk cId="645338589" sldId="262"/>
            <ac:spMk id="18" creationId="{3C54F4CE-85F0-46ED-80DA-9518C9251AD1}"/>
          </ac:spMkLst>
        </pc:spChg>
        <pc:spChg chg="add">
          <ac:chgData name="Vitor Vianna" userId="94bdf44f35742411" providerId="LiveId" clId="{7DF0C3CC-F27F-4EB8-B3BF-FECB95408C74}" dt="2024-11-03T21:14:08.886" v="6" actId="26606"/>
          <ac:spMkLst>
            <pc:docMk/>
            <pc:sldMk cId="645338589" sldId="262"/>
            <ac:spMk id="20" creationId="{DADD1FCA-8ACB-4958-81DD-4CDD6D3E1921}"/>
          </ac:spMkLst>
        </pc:spChg>
        <pc:picChg chg="add mod">
          <ac:chgData name="Vitor Vianna" userId="94bdf44f35742411" providerId="LiveId" clId="{7DF0C3CC-F27F-4EB8-B3BF-FECB95408C74}" dt="2024-11-03T21:14:08.886" v="6" actId="26606"/>
          <ac:picMkLst>
            <pc:docMk/>
            <pc:sldMk cId="645338589" sldId="262"/>
            <ac:picMk id="5" creationId="{3C75B3E8-9443-DA56-8A89-8DDB34454B87}"/>
          </ac:picMkLst>
        </pc:picChg>
        <pc:picChg chg="del">
          <ac:chgData name="Vitor Vianna" userId="94bdf44f35742411" providerId="LiveId" clId="{7DF0C3CC-F27F-4EB8-B3BF-FECB95408C74}" dt="2024-11-03T21:14:01.673" v="2" actId="478"/>
          <ac:picMkLst>
            <pc:docMk/>
            <pc:sldMk cId="645338589" sldId="262"/>
            <ac:picMk id="6" creationId="{76BFA226-5087-056F-2C06-2E1CEBDFCAD8}"/>
          </ac:picMkLst>
        </pc:picChg>
        <pc:inkChg chg="add del">
          <ac:chgData name="Vitor Vianna" userId="94bdf44f35742411" providerId="LiveId" clId="{7DF0C3CC-F27F-4EB8-B3BF-FECB95408C74}" dt="2024-11-03T21:14:21.969" v="8" actId="9405"/>
          <ac:inkMkLst>
            <pc:docMk/>
            <pc:sldMk cId="645338589" sldId="262"/>
            <ac:inkMk id="7" creationId="{DBF8397F-CDF1-EE04-41CE-B77AD99369E9}"/>
          </ac:inkMkLst>
        </pc:inkChg>
        <pc:inkChg chg="add del">
          <ac:chgData name="Vitor Vianna" userId="94bdf44f35742411" providerId="LiveId" clId="{7DF0C3CC-F27F-4EB8-B3BF-FECB95408C74}" dt="2024-11-03T21:14:28.635" v="10" actId="9405"/>
          <ac:inkMkLst>
            <pc:docMk/>
            <pc:sldMk cId="645338589" sldId="262"/>
            <ac:inkMk id="8" creationId="{6CA9CC37-4156-A7E9-D7DD-32B27C09F538}"/>
          </ac:inkMkLst>
        </pc:inkChg>
        <pc:inkChg chg="add">
          <ac:chgData name="Vitor Vianna" userId="94bdf44f35742411" providerId="LiveId" clId="{7DF0C3CC-F27F-4EB8-B3BF-FECB95408C74}" dt="2024-11-03T21:14:40.979" v="11" actId="9405"/>
          <ac:inkMkLst>
            <pc:docMk/>
            <pc:sldMk cId="645338589" sldId="262"/>
            <ac:inkMk id="9" creationId="{04A9DABE-61EB-A336-3212-CEB9FF07FD46}"/>
          </ac:inkMkLst>
        </pc:inkChg>
        <pc:inkChg chg="add">
          <ac:chgData name="Vitor Vianna" userId="94bdf44f35742411" providerId="LiveId" clId="{7DF0C3CC-F27F-4EB8-B3BF-FECB95408C74}" dt="2024-11-03T21:14:44.811" v="12" actId="9405"/>
          <ac:inkMkLst>
            <pc:docMk/>
            <pc:sldMk cId="645338589" sldId="262"/>
            <ac:inkMk id="10" creationId="{72D19E8B-8398-91B2-2801-145190F404D5}"/>
          </ac:inkMkLst>
        </pc:inkChg>
        <pc:inkChg chg="add">
          <ac:chgData name="Vitor Vianna" userId="94bdf44f35742411" providerId="LiveId" clId="{7DF0C3CC-F27F-4EB8-B3BF-FECB95408C74}" dt="2024-11-03T21:15:03.330" v="13" actId="9405"/>
          <ac:inkMkLst>
            <pc:docMk/>
            <pc:sldMk cId="645338589" sldId="262"/>
            <ac:inkMk id="12" creationId="{BF4A9FB6-767F-308F-AB3F-B1A900410A91}"/>
          </ac:inkMkLst>
        </pc:inkChg>
        <pc:inkChg chg="add del">
          <ac:chgData name="Vitor Vianna" userId="94bdf44f35742411" providerId="LiveId" clId="{7DF0C3CC-F27F-4EB8-B3BF-FECB95408C74}" dt="2024-11-03T21:15:08.114" v="15" actId="9405"/>
          <ac:inkMkLst>
            <pc:docMk/>
            <pc:sldMk cId="645338589" sldId="262"/>
            <ac:inkMk id="14" creationId="{3E65BE96-255A-37D3-7BBD-BF176FF025D5}"/>
          </ac:inkMkLst>
        </pc:inkChg>
        <pc:inkChg chg="add">
          <ac:chgData name="Vitor Vianna" userId="94bdf44f35742411" providerId="LiveId" clId="{7DF0C3CC-F27F-4EB8-B3BF-FECB95408C74}" dt="2024-11-03T21:15:11.575" v="16" actId="9405"/>
          <ac:inkMkLst>
            <pc:docMk/>
            <pc:sldMk cId="645338589" sldId="262"/>
            <ac:inkMk id="15" creationId="{5D59A4C4-97F3-7C82-E71D-467996A7B685}"/>
          </ac:inkMkLst>
        </pc:inkChg>
      </pc:sldChg>
    </pc:docChg>
  </pc:docChgLst>
  <pc:docChgLst>
    <pc:chgData name="VITOR MONTEIRO VIANNA" userId="6087e392-9a7b-48d4-99cd-f7f99ab3434c" providerId="ADAL" clId="{E357C1B4-6954-406F-8455-C745685ACB5B}"/>
    <pc:docChg chg="undo custSel addSld delSld modSld sldOrd">
      <pc:chgData name="VITOR MONTEIRO VIANNA" userId="6087e392-9a7b-48d4-99cd-f7f99ab3434c" providerId="ADAL" clId="{E357C1B4-6954-406F-8455-C745685ACB5B}" dt="2024-10-30T23:41:05.032" v="55" actId="478"/>
      <pc:docMkLst>
        <pc:docMk/>
      </pc:docMkLst>
      <pc:sldChg chg="addSp delSp modSp mod">
        <pc:chgData name="VITOR MONTEIRO VIANNA" userId="6087e392-9a7b-48d4-99cd-f7f99ab3434c" providerId="ADAL" clId="{E357C1B4-6954-406F-8455-C745685ACB5B}" dt="2024-10-30T23:41:05.032" v="55" actId="478"/>
        <pc:sldMkLst>
          <pc:docMk/>
          <pc:sldMk cId="645338589" sldId="262"/>
        </pc:sldMkLst>
        <pc:spChg chg="mod">
          <ac:chgData name="VITOR MONTEIRO VIANNA" userId="6087e392-9a7b-48d4-99cd-f7f99ab3434c" providerId="ADAL" clId="{E357C1B4-6954-406F-8455-C745685ACB5B}" dt="2024-10-30T23:40:54.867" v="53" actId="20577"/>
          <ac:spMkLst>
            <pc:docMk/>
            <pc:sldMk cId="645338589" sldId="262"/>
            <ac:spMk id="4" creationId="{A007B99A-FE01-4E22-E34F-D5F3A3EFE3E6}"/>
          </ac:spMkLst>
        </pc:spChg>
        <pc:picChg chg="add del">
          <ac:chgData name="VITOR MONTEIRO VIANNA" userId="6087e392-9a7b-48d4-99cd-f7f99ab3434c" providerId="ADAL" clId="{E357C1B4-6954-406F-8455-C745685ACB5B}" dt="2024-10-30T23:41:05.032" v="55" actId="478"/>
          <ac:picMkLst>
            <pc:docMk/>
            <pc:sldMk cId="645338589" sldId="262"/>
            <ac:picMk id="6" creationId="{76BFA226-5087-056F-2C06-2E1CEBDFCAD8}"/>
          </ac:picMkLst>
        </pc:picChg>
      </pc:sldChg>
      <pc:sldChg chg="addSp delSp modSp new mod setBg">
        <pc:chgData name="VITOR MONTEIRO VIANNA" userId="6087e392-9a7b-48d4-99cd-f7f99ab3434c" providerId="ADAL" clId="{E357C1B4-6954-406F-8455-C745685ACB5B}" dt="2024-10-30T23:37:22.645" v="42" actId="20577"/>
        <pc:sldMkLst>
          <pc:docMk/>
          <pc:sldMk cId="976885278" sldId="277"/>
        </pc:sldMkLst>
        <pc:spChg chg="del">
          <ac:chgData name="VITOR MONTEIRO VIANNA" userId="6087e392-9a7b-48d4-99cd-f7f99ab3434c" providerId="ADAL" clId="{E357C1B4-6954-406F-8455-C745685ACB5B}" dt="2024-10-30T23:36:43.822" v="13" actId="26606"/>
          <ac:spMkLst>
            <pc:docMk/>
            <pc:sldMk cId="976885278" sldId="277"/>
            <ac:spMk id="2" creationId="{87F9E1E2-0540-2832-3CBE-E4B076E4672A}"/>
          </ac:spMkLst>
        </pc:spChg>
        <pc:spChg chg="del">
          <ac:chgData name="VITOR MONTEIRO VIANNA" userId="6087e392-9a7b-48d4-99cd-f7f99ab3434c" providerId="ADAL" clId="{E357C1B4-6954-406F-8455-C745685ACB5B}" dt="2024-10-30T23:36:43.822" v="13" actId="26606"/>
          <ac:spMkLst>
            <pc:docMk/>
            <pc:sldMk cId="976885278" sldId="277"/>
            <ac:spMk id="3" creationId="{62BDD228-40EF-C920-31DB-B76981FF055E}"/>
          </ac:spMkLst>
        </pc:spChg>
        <pc:spChg chg="add mod">
          <ac:chgData name="VITOR MONTEIRO VIANNA" userId="6087e392-9a7b-48d4-99cd-f7f99ab3434c" providerId="ADAL" clId="{E357C1B4-6954-406F-8455-C745685ACB5B}" dt="2024-10-30T23:37:22.645" v="42" actId="20577"/>
          <ac:spMkLst>
            <pc:docMk/>
            <pc:sldMk cId="976885278" sldId="277"/>
            <ac:spMk id="8" creationId="{61D657F5-DF39-A63E-3AEC-72BE0A18F1EF}"/>
          </ac:spMkLst>
        </pc:spChg>
        <pc:spChg chg="add del">
          <ac:chgData name="VITOR MONTEIRO VIANNA" userId="6087e392-9a7b-48d4-99cd-f7f99ab3434c" providerId="ADAL" clId="{E357C1B4-6954-406F-8455-C745685ACB5B}" dt="2024-10-30T23:36:53.505" v="16" actId="26606"/>
          <ac:spMkLst>
            <pc:docMk/>
            <pc:sldMk cId="976885278" sldId="277"/>
            <ac:spMk id="12" creationId="{E722B2DD-E14D-4972-9D98-5D6E61B1B2D2}"/>
          </ac:spMkLst>
        </pc:spChg>
        <pc:spChg chg="add del">
          <ac:chgData name="VITOR MONTEIRO VIANNA" userId="6087e392-9a7b-48d4-99cd-f7f99ab3434c" providerId="ADAL" clId="{E357C1B4-6954-406F-8455-C745685ACB5B}" dt="2024-10-30T23:36:53.505" v="16" actId="26606"/>
          <ac:spMkLst>
            <pc:docMk/>
            <pc:sldMk cId="976885278" sldId="277"/>
            <ac:spMk id="14" creationId="{0CFB124C-4B0C-4A81-8633-17257B151642}"/>
          </ac:spMkLst>
        </pc:spChg>
        <pc:spChg chg="add">
          <ac:chgData name="VITOR MONTEIRO VIANNA" userId="6087e392-9a7b-48d4-99cd-f7f99ab3434c" providerId="ADAL" clId="{E357C1B4-6954-406F-8455-C745685ACB5B}" dt="2024-10-30T23:36:53.505" v="16" actId="26606"/>
          <ac:spMkLst>
            <pc:docMk/>
            <pc:sldMk cId="976885278" sldId="277"/>
            <ac:spMk id="19" creationId="{8950AD4C-6AF3-49F8-94E1-DBCAFB39478B}"/>
          </ac:spMkLst>
        </pc:spChg>
        <pc:spChg chg="add">
          <ac:chgData name="VITOR MONTEIRO VIANNA" userId="6087e392-9a7b-48d4-99cd-f7f99ab3434c" providerId="ADAL" clId="{E357C1B4-6954-406F-8455-C745685ACB5B}" dt="2024-10-30T23:36:53.505" v="16" actId="26606"/>
          <ac:spMkLst>
            <pc:docMk/>
            <pc:sldMk cId="976885278" sldId="277"/>
            <ac:spMk id="21" creationId="{2F0E00C3-4613-415F-BE3A-78FBAD9061C0}"/>
          </ac:spMkLst>
        </pc:spChg>
        <pc:spChg chg="add">
          <ac:chgData name="VITOR MONTEIRO VIANNA" userId="6087e392-9a7b-48d4-99cd-f7f99ab3434c" providerId="ADAL" clId="{E357C1B4-6954-406F-8455-C745685ACB5B}" dt="2024-10-30T23:36:53.505" v="16" actId="26606"/>
          <ac:spMkLst>
            <pc:docMk/>
            <pc:sldMk cId="976885278" sldId="277"/>
            <ac:spMk id="23" creationId="{8DBEAE55-3EA1-41D7-A212-5F7D8986C1F2}"/>
          </ac:spMkLst>
        </pc:spChg>
        <pc:spChg chg="add">
          <ac:chgData name="VITOR MONTEIRO VIANNA" userId="6087e392-9a7b-48d4-99cd-f7f99ab3434c" providerId="ADAL" clId="{E357C1B4-6954-406F-8455-C745685ACB5B}" dt="2024-10-30T23:36:53.505" v="16" actId="26606"/>
          <ac:spMkLst>
            <pc:docMk/>
            <pc:sldMk cId="976885278" sldId="277"/>
            <ac:spMk id="25" creationId="{CFC5F0E7-644F-4101-BE72-12825CF537E7}"/>
          </ac:spMkLst>
        </pc:spChg>
        <pc:picChg chg="add del">
          <ac:chgData name="VITOR MONTEIRO VIANNA" userId="6087e392-9a7b-48d4-99cd-f7f99ab3434c" providerId="ADAL" clId="{E357C1B4-6954-406F-8455-C745685ACB5B}" dt="2024-10-30T23:34:38.856" v="5" actId="478"/>
          <ac:picMkLst>
            <pc:docMk/>
            <pc:sldMk cId="976885278" sldId="277"/>
            <ac:picMk id="5" creationId="{CF696148-2192-5F05-E96D-0399D6E2EA15}"/>
          </ac:picMkLst>
        </pc:picChg>
        <pc:picChg chg="add mod">
          <ac:chgData name="VITOR MONTEIRO VIANNA" userId="6087e392-9a7b-48d4-99cd-f7f99ab3434c" providerId="ADAL" clId="{E357C1B4-6954-406F-8455-C745685ACB5B}" dt="2024-10-30T23:36:53.505" v="16" actId="26606"/>
          <ac:picMkLst>
            <pc:docMk/>
            <pc:sldMk cId="976885278" sldId="277"/>
            <ac:picMk id="7" creationId="{79D670C5-687F-E244-C433-FBED50E73D97}"/>
          </ac:picMkLst>
        </pc:picChg>
      </pc:sldChg>
      <pc:sldChg chg="del">
        <pc:chgData name="VITOR MONTEIRO VIANNA" userId="6087e392-9a7b-48d4-99cd-f7f99ab3434c" providerId="ADAL" clId="{E357C1B4-6954-406F-8455-C745685ACB5B}" dt="2024-10-30T23:33:32.504" v="0" actId="47"/>
        <pc:sldMkLst>
          <pc:docMk/>
          <pc:sldMk cId="3236101683" sldId="277"/>
        </pc:sldMkLst>
      </pc:sldChg>
      <pc:sldChg chg="addSp delSp modSp new mod setBg">
        <pc:chgData name="VITOR MONTEIRO VIANNA" userId="6087e392-9a7b-48d4-99cd-f7f99ab3434c" providerId="ADAL" clId="{E357C1B4-6954-406F-8455-C745685ACB5B}" dt="2024-10-30T23:37:30.288" v="44"/>
        <pc:sldMkLst>
          <pc:docMk/>
          <pc:sldMk cId="2401733667" sldId="278"/>
        </pc:sldMkLst>
        <pc:spChg chg="del">
          <ac:chgData name="VITOR MONTEIRO VIANNA" userId="6087e392-9a7b-48d4-99cd-f7f99ab3434c" providerId="ADAL" clId="{E357C1B4-6954-406F-8455-C745685ACB5B}" dt="2024-10-30T23:36:46.603" v="14" actId="26606"/>
          <ac:spMkLst>
            <pc:docMk/>
            <pc:sldMk cId="2401733667" sldId="278"/>
            <ac:spMk id="2" creationId="{5D8BBD56-A58D-115C-38CA-D985528A43DF}"/>
          </ac:spMkLst>
        </pc:spChg>
        <pc:spChg chg="del">
          <ac:chgData name="VITOR MONTEIRO VIANNA" userId="6087e392-9a7b-48d4-99cd-f7f99ab3434c" providerId="ADAL" clId="{E357C1B4-6954-406F-8455-C745685ACB5B}" dt="2024-10-30T23:36:46.603" v="14" actId="26606"/>
          <ac:spMkLst>
            <pc:docMk/>
            <pc:sldMk cId="2401733667" sldId="278"/>
            <ac:spMk id="3" creationId="{5726DA61-2101-A2FD-6CD1-DF00B6D189FD}"/>
          </ac:spMkLst>
        </pc:spChg>
        <pc:spChg chg="add mod">
          <ac:chgData name="VITOR MONTEIRO VIANNA" userId="6087e392-9a7b-48d4-99cd-f7f99ab3434c" providerId="ADAL" clId="{E357C1B4-6954-406F-8455-C745685ACB5B}" dt="2024-10-30T23:37:30.288" v="44"/>
          <ac:spMkLst>
            <pc:docMk/>
            <pc:sldMk cId="2401733667" sldId="278"/>
            <ac:spMk id="6" creationId="{FAEA6B72-5A64-86F8-BDE3-79DD9816A8C6}"/>
          </ac:spMkLst>
        </pc:spChg>
        <pc:spChg chg="add del">
          <ac:chgData name="VITOR MONTEIRO VIANNA" userId="6087e392-9a7b-48d4-99cd-f7f99ab3434c" providerId="ADAL" clId="{E357C1B4-6954-406F-8455-C745685ACB5B}" dt="2024-10-30T23:37:28.946" v="43" actId="26606"/>
          <ac:spMkLst>
            <pc:docMk/>
            <pc:sldMk cId="2401733667" sldId="278"/>
            <ac:spMk id="10" creationId="{E722B2DD-E14D-4972-9D98-5D6E61B1B2D2}"/>
          </ac:spMkLst>
        </pc:spChg>
        <pc:spChg chg="add del">
          <ac:chgData name="VITOR MONTEIRO VIANNA" userId="6087e392-9a7b-48d4-99cd-f7f99ab3434c" providerId="ADAL" clId="{E357C1B4-6954-406F-8455-C745685ACB5B}" dt="2024-10-30T23:37:28.946" v="43" actId="26606"/>
          <ac:spMkLst>
            <pc:docMk/>
            <pc:sldMk cId="2401733667" sldId="278"/>
            <ac:spMk id="12" creationId="{0CFB124C-4B0C-4A81-8633-17257B151642}"/>
          </ac:spMkLst>
        </pc:spChg>
        <pc:spChg chg="add">
          <ac:chgData name="VITOR MONTEIRO VIANNA" userId="6087e392-9a7b-48d4-99cd-f7f99ab3434c" providerId="ADAL" clId="{E357C1B4-6954-406F-8455-C745685ACB5B}" dt="2024-10-30T23:37:28.946" v="43" actId="26606"/>
          <ac:spMkLst>
            <pc:docMk/>
            <pc:sldMk cId="2401733667" sldId="278"/>
            <ac:spMk id="17" creationId="{8950AD4C-6AF3-49F8-94E1-DBCAFB39478B}"/>
          </ac:spMkLst>
        </pc:spChg>
        <pc:spChg chg="add">
          <ac:chgData name="VITOR MONTEIRO VIANNA" userId="6087e392-9a7b-48d4-99cd-f7f99ab3434c" providerId="ADAL" clId="{E357C1B4-6954-406F-8455-C745685ACB5B}" dt="2024-10-30T23:37:28.946" v="43" actId="26606"/>
          <ac:spMkLst>
            <pc:docMk/>
            <pc:sldMk cId="2401733667" sldId="278"/>
            <ac:spMk id="19" creationId="{2F0E00C3-4613-415F-BE3A-78FBAD9061C0}"/>
          </ac:spMkLst>
        </pc:spChg>
        <pc:spChg chg="add">
          <ac:chgData name="VITOR MONTEIRO VIANNA" userId="6087e392-9a7b-48d4-99cd-f7f99ab3434c" providerId="ADAL" clId="{E357C1B4-6954-406F-8455-C745685ACB5B}" dt="2024-10-30T23:37:28.946" v="43" actId="26606"/>
          <ac:spMkLst>
            <pc:docMk/>
            <pc:sldMk cId="2401733667" sldId="278"/>
            <ac:spMk id="21" creationId="{8DBEAE55-3EA1-41D7-A212-5F7D8986C1F2}"/>
          </ac:spMkLst>
        </pc:spChg>
        <pc:spChg chg="add">
          <ac:chgData name="VITOR MONTEIRO VIANNA" userId="6087e392-9a7b-48d4-99cd-f7f99ab3434c" providerId="ADAL" clId="{E357C1B4-6954-406F-8455-C745685ACB5B}" dt="2024-10-30T23:37:28.946" v="43" actId="26606"/>
          <ac:spMkLst>
            <pc:docMk/>
            <pc:sldMk cId="2401733667" sldId="278"/>
            <ac:spMk id="23" creationId="{CFC5F0E7-644F-4101-BE72-12825CF537E7}"/>
          </ac:spMkLst>
        </pc:spChg>
        <pc:picChg chg="add mod">
          <ac:chgData name="VITOR MONTEIRO VIANNA" userId="6087e392-9a7b-48d4-99cd-f7f99ab3434c" providerId="ADAL" clId="{E357C1B4-6954-406F-8455-C745685ACB5B}" dt="2024-10-30T23:37:28.946" v="43" actId="26606"/>
          <ac:picMkLst>
            <pc:docMk/>
            <pc:sldMk cId="2401733667" sldId="278"/>
            <ac:picMk id="5" creationId="{6D272A97-81B3-03B6-5282-BB92288BBDB1}"/>
          </ac:picMkLst>
        </pc:picChg>
      </pc:sldChg>
      <pc:sldChg chg="addSp delSp modSp new mod setBg">
        <pc:chgData name="VITOR MONTEIRO VIANNA" userId="6087e392-9a7b-48d4-99cd-f7f99ab3434c" providerId="ADAL" clId="{E357C1B4-6954-406F-8455-C745685ACB5B}" dt="2024-10-30T23:37:34.052" v="46"/>
        <pc:sldMkLst>
          <pc:docMk/>
          <pc:sldMk cId="1680563583" sldId="279"/>
        </pc:sldMkLst>
        <pc:spChg chg="del">
          <ac:chgData name="VITOR MONTEIRO VIANNA" userId="6087e392-9a7b-48d4-99cd-f7f99ab3434c" providerId="ADAL" clId="{E357C1B4-6954-406F-8455-C745685ACB5B}" dt="2024-10-30T23:36:49.205" v="15" actId="26606"/>
          <ac:spMkLst>
            <pc:docMk/>
            <pc:sldMk cId="1680563583" sldId="279"/>
            <ac:spMk id="2" creationId="{BF1040C9-2308-BC01-E97C-DA143CD7E2A3}"/>
          </ac:spMkLst>
        </pc:spChg>
        <pc:spChg chg="del">
          <ac:chgData name="VITOR MONTEIRO VIANNA" userId="6087e392-9a7b-48d4-99cd-f7f99ab3434c" providerId="ADAL" clId="{E357C1B4-6954-406F-8455-C745685ACB5B}" dt="2024-10-30T23:36:49.205" v="15" actId="26606"/>
          <ac:spMkLst>
            <pc:docMk/>
            <pc:sldMk cId="1680563583" sldId="279"/>
            <ac:spMk id="3" creationId="{76D3D1CE-29E9-4EEE-3916-A43BD30B8809}"/>
          </ac:spMkLst>
        </pc:spChg>
        <pc:spChg chg="add mod">
          <ac:chgData name="VITOR MONTEIRO VIANNA" userId="6087e392-9a7b-48d4-99cd-f7f99ab3434c" providerId="ADAL" clId="{E357C1B4-6954-406F-8455-C745685ACB5B}" dt="2024-10-30T23:37:34.052" v="46"/>
          <ac:spMkLst>
            <pc:docMk/>
            <pc:sldMk cId="1680563583" sldId="279"/>
            <ac:spMk id="6" creationId="{77C05128-CF05-8256-6A3E-E0E1E429DCB7}"/>
          </ac:spMkLst>
        </pc:spChg>
        <pc:spChg chg="add del">
          <ac:chgData name="VITOR MONTEIRO VIANNA" userId="6087e392-9a7b-48d4-99cd-f7f99ab3434c" providerId="ADAL" clId="{E357C1B4-6954-406F-8455-C745685ACB5B}" dt="2024-10-30T23:37:33.013" v="45" actId="26606"/>
          <ac:spMkLst>
            <pc:docMk/>
            <pc:sldMk cId="1680563583" sldId="279"/>
            <ac:spMk id="10" creationId="{E722B2DD-E14D-4972-9D98-5D6E61B1B2D2}"/>
          </ac:spMkLst>
        </pc:spChg>
        <pc:spChg chg="add del">
          <ac:chgData name="VITOR MONTEIRO VIANNA" userId="6087e392-9a7b-48d4-99cd-f7f99ab3434c" providerId="ADAL" clId="{E357C1B4-6954-406F-8455-C745685ACB5B}" dt="2024-10-30T23:37:33.013" v="45" actId="26606"/>
          <ac:spMkLst>
            <pc:docMk/>
            <pc:sldMk cId="1680563583" sldId="279"/>
            <ac:spMk id="12" creationId="{0CFB124C-4B0C-4A81-8633-17257B151642}"/>
          </ac:spMkLst>
        </pc:spChg>
        <pc:spChg chg="add">
          <ac:chgData name="VITOR MONTEIRO VIANNA" userId="6087e392-9a7b-48d4-99cd-f7f99ab3434c" providerId="ADAL" clId="{E357C1B4-6954-406F-8455-C745685ACB5B}" dt="2024-10-30T23:37:33.013" v="45" actId="26606"/>
          <ac:spMkLst>
            <pc:docMk/>
            <pc:sldMk cId="1680563583" sldId="279"/>
            <ac:spMk id="17" creationId="{8950AD4C-6AF3-49F8-94E1-DBCAFB39478B}"/>
          </ac:spMkLst>
        </pc:spChg>
        <pc:spChg chg="add">
          <ac:chgData name="VITOR MONTEIRO VIANNA" userId="6087e392-9a7b-48d4-99cd-f7f99ab3434c" providerId="ADAL" clId="{E357C1B4-6954-406F-8455-C745685ACB5B}" dt="2024-10-30T23:37:33.013" v="45" actId="26606"/>
          <ac:spMkLst>
            <pc:docMk/>
            <pc:sldMk cId="1680563583" sldId="279"/>
            <ac:spMk id="19" creationId="{2F0E00C3-4613-415F-BE3A-78FBAD9061C0}"/>
          </ac:spMkLst>
        </pc:spChg>
        <pc:spChg chg="add">
          <ac:chgData name="VITOR MONTEIRO VIANNA" userId="6087e392-9a7b-48d4-99cd-f7f99ab3434c" providerId="ADAL" clId="{E357C1B4-6954-406F-8455-C745685ACB5B}" dt="2024-10-30T23:37:33.013" v="45" actId="26606"/>
          <ac:spMkLst>
            <pc:docMk/>
            <pc:sldMk cId="1680563583" sldId="279"/>
            <ac:spMk id="21" creationId="{8DBEAE55-3EA1-41D7-A212-5F7D8986C1F2}"/>
          </ac:spMkLst>
        </pc:spChg>
        <pc:spChg chg="add">
          <ac:chgData name="VITOR MONTEIRO VIANNA" userId="6087e392-9a7b-48d4-99cd-f7f99ab3434c" providerId="ADAL" clId="{E357C1B4-6954-406F-8455-C745685ACB5B}" dt="2024-10-30T23:37:33.013" v="45" actId="26606"/>
          <ac:spMkLst>
            <pc:docMk/>
            <pc:sldMk cId="1680563583" sldId="279"/>
            <ac:spMk id="23" creationId="{CFC5F0E7-644F-4101-BE72-12825CF537E7}"/>
          </ac:spMkLst>
        </pc:spChg>
        <pc:picChg chg="add mod">
          <ac:chgData name="VITOR MONTEIRO VIANNA" userId="6087e392-9a7b-48d4-99cd-f7f99ab3434c" providerId="ADAL" clId="{E357C1B4-6954-406F-8455-C745685ACB5B}" dt="2024-10-30T23:37:33.013" v="45" actId="26606"/>
          <ac:picMkLst>
            <pc:docMk/>
            <pc:sldMk cId="1680563583" sldId="279"/>
            <ac:picMk id="5" creationId="{2A25FAF1-1E35-0F53-99E2-A637F3BE8B4F}"/>
          </ac:picMkLst>
        </pc:picChg>
      </pc:sldChg>
      <pc:sldChg chg="addSp delSp modSp new mod ord setBg">
        <pc:chgData name="VITOR MONTEIRO VIANNA" userId="6087e392-9a7b-48d4-99cd-f7f99ab3434c" providerId="ADAL" clId="{E357C1B4-6954-406F-8455-C745685ACB5B}" dt="2024-10-30T23:37:37.341" v="48"/>
        <pc:sldMkLst>
          <pc:docMk/>
          <pc:sldMk cId="4264147684" sldId="280"/>
        </pc:sldMkLst>
        <pc:spChg chg="del">
          <ac:chgData name="VITOR MONTEIRO VIANNA" userId="6087e392-9a7b-48d4-99cd-f7f99ab3434c" providerId="ADAL" clId="{E357C1B4-6954-406F-8455-C745685ACB5B}" dt="2024-10-30T23:37:36.698" v="47" actId="26606"/>
          <ac:spMkLst>
            <pc:docMk/>
            <pc:sldMk cId="4264147684" sldId="280"/>
            <ac:spMk id="2" creationId="{7C750F60-66FE-D2DB-FB91-447C1C0121FA}"/>
          </ac:spMkLst>
        </pc:spChg>
        <pc:spChg chg="del">
          <ac:chgData name="VITOR MONTEIRO VIANNA" userId="6087e392-9a7b-48d4-99cd-f7f99ab3434c" providerId="ADAL" clId="{E357C1B4-6954-406F-8455-C745685ACB5B}" dt="2024-10-30T23:37:36.698" v="47" actId="26606"/>
          <ac:spMkLst>
            <pc:docMk/>
            <pc:sldMk cId="4264147684" sldId="280"/>
            <ac:spMk id="3" creationId="{23A45D3A-4D96-30AC-E182-2279B5F8D45D}"/>
          </ac:spMkLst>
        </pc:spChg>
        <pc:spChg chg="add mod">
          <ac:chgData name="VITOR MONTEIRO VIANNA" userId="6087e392-9a7b-48d4-99cd-f7f99ab3434c" providerId="ADAL" clId="{E357C1B4-6954-406F-8455-C745685ACB5B}" dt="2024-10-30T23:37:37.341" v="48"/>
          <ac:spMkLst>
            <pc:docMk/>
            <pc:sldMk cId="4264147684" sldId="280"/>
            <ac:spMk id="6" creationId="{74AD7151-3FDF-9F8D-045F-29AC5DA27F22}"/>
          </ac:spMkLst>
        </pc:spChg>
        <pc:spChg chg="add">
          <ac:chgData name="VITOR MONTEIRO VIANNA" userId="6087e392-9a7b-48d4-99cd-f7f99ab3434c" providerId="ADAL" clId="{E357C1B4-6954-406F-8455-C745685ACB5B}" dt="2024-10-30T23:37:36.698" v="47" actId="26606"/>
          <ac:spMkLst>
            <pc:docMk/>
            <pc:sldMk cId="4264147684" sldId="280"/>
            <ac:spMk id="10" creationId="{8950AD4C-6AF3-49F8-94E1-DBCAFB39478B}"/>
          </ac:spMkLst>
        </pc:spChg>
        <pc:spChg chg="add">
          <ac:chgData name="VITOR MONTEIRO VIANNA" userId="6087e392-9a7b-48d4-99cd-f7f99ab3434c" providerId="ADAL" clId="{E357C1B4-6954-406F-8455-C745685ACB5B}" dt="2024-10-30T23:37:36.698" v="47" actId="26606"/>
          <ac:spMkLst>
            <pc:docMk/>
            <pc:sldMk cId="4264147684" sldId="280"/>
            <ac:spMk id="12" creationId="{2F0E00C3-4613-415F-BE3A-78FBAD9061C0}"/>
          </ac:spMkLst>
        </pc:spChg>
        <pc:spChg chg="add">
          <ac:chgData name="VITOR MONTEIRO VIANNA" userId="6087e392-9a7b-48d4-99cd-f7f99ab3434c" providerId="ADAL" clId="{E357C1B4-6954-406F-8455-C745685ACB5B}" dt="2024-10-30T23:37:36.698" v="47" actId="26606"/>
          <ac:spMkLst>
            <pc:docMk/>
            <pc:sldMk cId="4264147684" sldId="280"/>
            <ac:spMk id="14" creationId="{8DBEAE55-3EA1-41D7-A212-5F7D8986C1F2}"/>
          </ac:spMkLst>
        </pc:spChg>
        <pc:spChg chg="add">
          <ac:chgData name="VITOR MONTEIRO VIANNA" userId="6087e392-9a7b-48d4-99cd-f7f99ab3434c" providerId="ADAL" clId="{E357C1B4-6954-406F-8455-C745685ACB5B}" dt="2024-10-30T23:37:36.698" v="47" actId="26606"/>
          <ac:spMkLst>
            <pc:docMk/>
            <pc:sldMk cId="4264147684" sldId="280"/>
            <ac:spMk id="16" creationId="{CFC5F0E7-644F-4101-BE72-12825CF537E7}"/>
          </ac:spMkLst>
        </pc:spChg>
        <pc:picChg chg="add mod">
          <ac:chgData name="VITOR MONTEIRO VIANNA" userId="6087e392-9a7b-48d4-99cd-f7f99ab3434c" providerId="ADAL" clId="{E357C1B4-6954-406F-8455-C745685ACB5B}" dt="2024-10-30T23:37:36.698" v="47" actId="26606"/>
          <ac:picMkLst>
            <pc:docMk/>
            <pc:sldMk cId="4264147684" sldId="280"/>
            <ac:picMk id="5" creationId="{11398D11-2C44-BC1F-2D33-43A9DD176483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21:14:40.97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1,'3155'0,"-3136"0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21:14:44.81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1,'3314'0,"-3308"0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21:15:03.32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1033,'0'-1015,"0"997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21:15:11.57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1109,'0'-1085,"0"1062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49AA3-6720-4E9F-AB0B-3FFE72873D10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0A479-E8EF-41CE-97A8-942781F77B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301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0A479-E8EF-41CE-97A8-942781F77BC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00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0A479-E8EF-41CE-97A8-942781F77BC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103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48B8D-B6A8-8D0B-47D7-89101339B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04CE63-BEFE-4559-12D8-C65DDA305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BDF2EE-8637-8435-7643-C8A27777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9E2B-4FF9-41C2-A023-0B8EC79E66D9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223C5A-66B2-2FBD-FB6A-023C82C6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24EAC8-F7FB-94CE-714D-B888E88A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642B-3C0D-486F-A0DA-10B55FD3C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42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43731-46D7-27E3-11C4-2402330E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BB311F-2D42-51CE-8116-9C71C501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2D6B43-7B35-3F59-5BD1-64D51DFD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9E2B-4FF9-41C2-A023-0B8EC79E66D9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C32E25-26CA-2F01-D550-E157E64E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ADEE70-3E95-E5E7-8F0F-08E5BD7A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642B-3C0D-486F-A0DA-10B55FD3C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42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F427B3-7F9A-8B17-83A4-3F40C92BA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8378E4-2B15-9F94-EBA8-1F1786EAC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F3CB52-CBD5-A4A3-2AF8-CB549557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9E2B-4FF9-41C2-A023-0B8EC79E66D9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6CCFA6-197A-D8A5-2944-155ECD4B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DDBE32-BCA4-4267-35FE-EA83D8F0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642B-3C0D-486F-A0DA-10B55FD3C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72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C817C-07AC-F663-885C-D32FCFD9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1C4433-2CF3-19A7-F1F8-18F281E32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5A293C-F1C8-6390-3843-EA96F56C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9E2B-4FF9-41C2-A023-0B8EC79E66D9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90F74C-CFB6-FD7E-9C29-3F8305FA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94797B-C8D2-2B71-0333-490FE5C1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642B-3C0D-486F-A0DA-10B55FD3C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90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873AF-C2A9-2D64-744C-3C693DB6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906516-423B-4555-6634-5E30839B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CA654D-1D1F-0DF9-B3B2-A4DC23A7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9E2B-4FF9-41C2-A023-0B8EC79E66D9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B65BC8-7796-1B85-DDB5-4BE69EAB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B12704-28E3-07A0-9641-2C827AFC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642B-3C0D-486F-A0DA-10B55FD3C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08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A7967-0C47-C67B-0025-FA47C54A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DC71A-899A-D20E-64B1-D328CF317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A33AB8-79FF-EC69-ACDF-D394B0E3B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60A2EF-83B6-D7F4-6DC9-59C074B7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9E2B-4FF9-41C2-A023-0B8EC79E66D9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D860C4-C5B6-920C-CE20-AFE4D9FD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65BDA3-76A2-4FDA-D037-EB259AA5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642B-3C0D-486F-A0DA-10B55FD3C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355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D62F1-10A6-FE01-7C88-03342750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4B371E-B913-38A9-20EB-CA9458B62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AB9B5B-6BEB-CC07-AE7F-BB42087F6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839E275-61B9-4BF1-2C0B-6954FD871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9D6370-0911-DD44-EE7B-0441628E0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9530BAC-6C10-4579-D39D-965353C7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9E2B-4FF9-41C2-A023-0B8EC79E66D9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41128D0-4CCA-EE7C-7349-3B208E43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6D490C4-7AB7-B6C0-BC8B-C02A5BCD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642B-3C0D-486F-A0DA-10B55FD3C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94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0448D-723B-422D-906F-5E17E086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F9B800-EC27-3EB1-8463-E0EF5892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9E2B-4FF9-41C2-A023-0B8EC79E66D9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E3E2803-74BD-DF1B-69FA-A48D9335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D838179-7F52-F590-47F3-29F74CDFE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642B-3C0D-486F-A0DA-10B55FD3C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05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FB65067-3916-3371-2CBA-42562B9F3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9E2B-4FF9-41C2-A023-0B8EC79E66D9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63D7481-3662-79AE-698B-97E4F3CFC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4F947F4-0F8A-8C1B-BF21-C2C9C1EF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642B-3C0D-486F-A0DA-10B55FD3C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06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2F213-DAA3-DBD6-3EFA-A303D3B5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6801D9-9C57-4086-1F58-1322208BB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A41CB4-E5BF-4349-B965-2E1A89C40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219F3B-ADAF-6149-3DC4-37459DD3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9E2B-4FF9-41C2-A023-0B8EC79E66D9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7C300F-BD44-1E06-1292-E5F6C398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73D7B3-1D61-0D73-D86C-2602B9F28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642B-3C0D-486F-A0DA-10B55FD3C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40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A63BE-04FC-C529-9713-D4867879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0B3DF17-4BCF-E410-E39A-22A9FE6D2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82E07B-CC11-9EF4-0D82-E08256C58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7B7BC2-4FE3-8332-9997-9411FD6D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9E2B-4FF9-41C2-A023-0B8EC79E66D9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A971A3-864A-D562-6FF1-63AC750D0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2DDEF3-D69B-671B-831A-20E1E528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642B-3C0D-486F-A0DA-10B55FD3C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35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E45609-443F-937B-6F97-F019DD05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73E552-463B-D867-ECA5-A19B35A35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DCA5FD-FFB8-B438-3C27-6B725C632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EA9E2B-4FF9-41C2-A023-0B8EC79E66D9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DDF65F-E8F7-8C1F-7244-85008B505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CE3232-7BCC-AD4D-EF89-36362297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6C642B-3C0D-486F-A0DA-10B55FD3C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17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0E2898-4DAA-97F6-4C7C-931AD10B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pt-BR" sz="3400" dirty="0">
                <a:solidFill>
                  <a:schemeClr val="tx2"/>
                </a:solidFill>
              </a:rPr>
              <a:t>Jogo Genius em Assembly - Simulador EDSIM 8051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782EB1-B32E-B31A-B1E2-F09358753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pt-BR" sz="2000" dirty="0">
                <a:solidFill>
                  <a:schemeClr val="tx2"/>
                </a:solidFill>
              </a:rPr>
              <a:t>Vitor Monteiro Vianna – RA.: 22.223.085-6</a:t>
            </a:r>
          </a:p>
          <a:p>
            <a:pPr algn="l"/>
            <a:r>
              <a:rPr lang="pt-BR" sz="2000" dirty="0">
                <a:solidFill>
                  <a:schemeClr val="tx2"/>
                </a:solidFill>
              </a:rPr>
              <a:t>Paulo Hudson – RA.:</a:t>
            </a:r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175AD54B-9E14-5E98-AC79-6F49400F6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2993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F0E00C3-4613-415F-BE3A-78FBAD90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495175" cy="6858000"/>
          </a:xfrm>
          <a:custGeom>
            <a:avLst/>
            <a:gdLst>
              <a:gd name="connsiteX0" fmla="*/ 0 w 10495175"/>
              <a:gd name="connsiteY0" fmla="*/ 0 h 6858000"/>
              <a:gd name="connsiteX1" fmla="*/ 5289224 w 10495175"/>
              <a:gd name="connsiteY1" fmla="*/ 0 h 6858000"/>
              <a:gd name="connsiteX2" fmla="*/ 6736007 w 10495175"/>
              <a:gd name="connsiteY2" fmla="*/ 0 h 6858000"/>
              <a:gd name="connsiteX3" fmla="*/ 6998753 w 10495175"/>
              <a:gd name="connsiteY3" fmla="*/ 0 h 6858000"/>
              <a:gd name="connsiteX4" fmla="*/ 7778919 w 10495175"/>
              <a:gd name="connsiteY4" fmla="*/ 0 h 6858000"/>
              <a:gd name="connsiteX5" fmla="*/ 8872152 w 10495175"/>
              <a:gd name="connsiteY5" fmla="*/ 0 h 6858000"/>
              <a:gd name="connsiteX6" fmla="*/ 8894276 w 10495175"/>
              <a:gd name="connsiteY6" fmla="*/ 14997 h 6858000"/>
              <a:gd name="connsiteX7" fmla="*/ 10495175 w 10495175"/>
              <a:gd name="connsiteY7" fmla="*/ 3621656 h 6858000"/>
              <a:gd name="connsiteX8" fmla="*/ 8620825 w 10495175"/>
              <a:gd name="connsiteY8" fmla="*/ 6374814 h 6858000"/>
              <a:gd name="connsiteX9" fmla="*/ 8104177 w 10495175"/>
              <a:gd name="connsiteY9" fmla="*/ 6780599 h 6858000"/>
              <a:gd name="connsiteX10" fmla="*/ 7992421 w 10495175"/>
              <a:gd name="connsiteY10" fmla="*/ 6858000 h 6858000"/>
              <a:gd name="connsiteX11" fmla="*/ 7778919 w 10495175"/>
              <a:gd name="connsiteY11" fmla="*/ 6858000 h 6858000"/>
              <a:gd name="connsiteX12" fmla="*/ 6998753 w 10495175"/>
              <a:gd name="connsiteY12" fmla="*/ 6858000 h 6858000"/>
              <a:gd name="connsiteX13" fmla="*/ 6736007 w 10495175"/>
              <a:gd name="connsiteY13" fmla="*/ 6858000 h 6858000"/>
              <a:gd name="connsiteX14" fmla="*/ 5289224 w 10495175"/>
              <a:gd name="connsiteY14" fmla="*/ 6858000 h 6858000"/>
              <a:gd name="connsiteX15" fmla="*/ 0 w 10495175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95175" h="6858000">
                <a:moveTo>
                  <a:pt x="0" y="0"/>
                </a:moveTo>
                <a:lnTo>
                  <a:pt x="5289224" y="0"/>
                </a:lnTo>
                <a:lnTo>
                  <a:pt x="6736007" y="0"/>
                </a:lnTo>
                <a:lnTo>
                  <a:pt x="6998753" y="0"/>
                </a:lnTo>
                <a:lnTo>
                  <a:pt x="7778919" y="0"/>
                </a:lnTo>
                <a:lnTo>
                  <a:pt x="8872152" y="0"/>
                </a:lnTo>
                <a:lnTo>
                  <a:pt x="8894276" y="14997"/>
                </a:lnTo>
                <a:cubicBezTo>
                  <a:pt x="9921439" y="754641"/>
                  <a:pt x="10495175" y="2093192"/>
                  <a:pt x="10495175" y="3621656"/>
                </a:cubicBezTo>
                <a:cubicBezTo>
                  <a:pt x="10495175" y="4969131"/>
                  <a:pt x="9566450" y="5602839"/>
                  <a:pt x="8620825" y="6374814"/>
                </a:cubicBezTo>
                <a:cubicBezTo>
                  <a:pt x="8448622" y="6515397"/>
                  <a:pt x="8277995" y="6653108"/>
                  <a:pt x="8104177" y="6780599"/>
                </a:cubicBezTo>
                <a:lnTo>
                  <a:pt x="7992421" y="6858000"/>
                </a:lnTo>
                <a:lnTo>
                  <a:pt x="7778919" y="6858000"/>
                </a:lnTo>
                <a:lnTo>
                  <a:pt x="6998753" y="6858000"/>
                </a:lnTo>
                <a:lnTo>
                  <a:pt x="6736007" y="6858000"/>
                </a:lnTo>
                <a:lnTo>
                  <a:pt x="52892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980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5964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D272A97-81B3-03B6-5282-BB92288BB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951" r="1" b="1"/>
          <a:stretch/>
        </p:blipFill>
        <p:spPr>
          <a:xfrm>
            <a:off x="1075982" y="916674"/>
            <a:ext cx="7513684" cy="502350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AEA6B72-5A64-86F8-BDE3-79DD9816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3113" y="2536722"/>
            <a:ext cx="3129468" cy="1330840"/>
          </a:xfrm>
        </p:spPr>
        <p:txBody>
          <a:bodyPr>
            <a:normAutofit/>
          </a:bodyPr>
          <a:lstStyle/>
          <a:p>
            <a:r>
              <a:rPr lang="pt-BR" dirty="0"/>
              <a:t>Jogo Funcionando</a:t>
            </a:r>
          </a:p>
        </p:txBody>
      </p:sp>
    </p:spTree>
    <p:extLst>
      <p:ext uri="{BB962C8B-B14F-4D97-AF65-F5344CB8AC3E}">
        <p14:creationId xmlns:p14="http://schemas.microsoft.com/office/powerpoint/2010/main" val="240173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F0E00C3-4613-415F-BE3A-78FBAD90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495175" cy="6858000"/>
          </a:xfrm>
          <a:custGeom>
            <a:avLst/>
            <a:gdLst>
              <a:gd name="connsiteX0" fmla="*/ 0 w 10495175"/>
              <a:gd name="connsiteY0" fmla="*/ 0 h 6858000"/>
              <a:gd name="connsiteX1" fmla="*/ 5289224 w 10495175"/>
              <a:gd name="connsiteY1" fmla="*/ 0 h 6858000"/>
              <a:gd name="connsiteX2" fmla="*/ 6736007 w 10495175"/>
              <a:gd name="connsiteY2" fmla="*/ 0 h 6858000"/>
              <a:gd name="connsiteX3" fmla="*/ 6998753 w 10495175"/>
              <a:gd name="connsiteY3" fmla="*/ 0 h 6858000"/>
              <a:gd name="connsiteX4" fmla="*/ 7778919 w 10495175"/>
              <a:gd name="connsiteY4" fmla="*/ 0 h 6858000"/>
              <a:gd name="connsiteX5" fmla="*/ 8872152 w 10495175"/>
              <a:gd name="connsiteY5" fmla="*/ 0 h 6858000"/>
              <a:gd name="connsiteX6" fmla="*/ 8894276 w 10495175"/>
              <a:gd name="connsiteY6" fmla="*/ 14997 h 6858000"/>
              <a:gd name="connsiteX7" fmla="*/ 10495175 w 10495175"/>
              <a:gd name="connsiteY7" fmla="*/ 3621656 h 6858000"/>
              <a:gd name="connsiteX8" fmla="*/ 8620825 w 10495175"/>
              <a:gd name="connsiteY8" fmla="*/ 6374814 h 6858000"/>
              <a:gd name="connsiteX9" fmla="*/ 8104177 w 10495175"/>
              <a:gd name="connsiteY9" fmla="*/ 6780599 h 6858000"/>
              <a:gd name="connsiteX10" fmla="*/ 7992421 w 10495175"/>
              <a:gd name="connsiteY10" fmla="*/ 6858000 h 6858000"/>
              <a:gd name="connsiteX11" fmla="*/ 7778919 w 10495175"/>
              <a:gd name="connsiteY11" fmla="*/ 6858000 h 6858000"/>
              <a:gd name="connsiteX12" fmla="*/ 6998753 w 10495175"/>
              <a:gd name="connsiteY12" fmla="*/ 6858000 h 6858000"/>
              <a:gd name="connsiteX13" fmla="*/ 6736007 w 10495175"/>
              <a:gd name="connsiteY13" fmla="*/ 6858000 h 6858000"/>
              <a:gd name="connsiteX14" fmla="*/ 5289224 w 10495175"/>
              <a:gd name="connsiteY14" fmla="*/ 6858000 h 6858000"/>
              <a:gd name="connsiteX15" fmla="*/ 0 w 10495175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95175" h="6858000">
                <a:moveTo>
                  <a:pt x="0" y="0"/>
                </a:moveTo>
                <a:lnTo>
                  <a:pt x="5289224" y="0"/>
                </a:lnTo>
                <a:lnTo>
                  <a:pt x="6736007" y="0"/>
                </a:lnTo>
                <a:lnTo>
                  <a:pt x="6998753" y="0"/>
                </a:lnTo>
                <a:lnTo>
                  <a:pt x="7778919" y="0"/>
                </a:lnTo>
                <a:lnTo>
                  <a:pt x="8872152" y="0"/>
                </a:lnTo>
                <a:lnTo>
                  <a:pt x="8894276" y="14997"/>
                </a:lnTo>
                <a:cubicBezTo>
                  <a:pt x="9921439" y="754641"/>
                  <a:pt x="10495175" y="2093192"/>
                  <a:pt x="10495175" y="3621656"/>
                </a:cubicBezTo>
                <a:cubicBezTo>
                  <a:pt x="10495175" y="4969131"/>
                  <a:pt x="9566450" y="5602839"/>
                  <a:pt x="8620825" y="6374814"/>
                </a:cubicBezTo>
                <a:cubicBezTo>
                  <a:pt x="8448622" y="6515397"/>
                  <a:pt x="8277995" y="6653108"/>
                  <a:pt x="8104177" y="6780599"/>
                </a:cubicBezTo>
                <a:lnTo>
                  <a:pt x="7992421" y="6858000"/>
                </a:lnTo>
                <a:lnTo>
                  <a:pt x="7778919" y="6858000"/>
                </a:lnTo>
                <a:lnTo>
                  <a:pt x="6998753" y="6858000"/>
                </a:lnTo>
                <a:lnTo>
                  <a:pt x="6736007" y="6858000"/>
                </a:lnTo>
                <a:lnTo>
                  <a:pt x="52892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980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5964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A25FAF1-1E35-0F53-99E2-A637F3BE8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12" r="1" b="1"/>
          <a:stretch/>
        </p:blipFill>
        <p:spPr>
          <a:xfrm>
            <a:off x="1075975" y="916674"/>
            <a:ext cx="7513698" cy="502350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7C05128-CF05-8256-6A3E-E0E1E429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3113" y="2536722"/>
            <a:ext cx="3129468" cy="1330840"/>
          </a:xfrm>
        </p:spPr>
        <p:txBody>
          <a:bodyPr>
            <a:normAutofit/>
          </a:bodyPr>
          <a:lstStyle/>
          <a:p>
            <a:r>
              <a:rPr lang="pt-BR" dirty="0"/>
              <a:t>Jogo Funcionando</a:t>
            </a:r>
          </a:p>
        </p:txBody>
      </p:sp>
    </p:spTree>
    <p:extLst>
      <p:ext uri="{BB962C8B-B14F-4D97-AF65-F5344CB8AC3E}">
        <p14:creationId xmlns:p14="http://schemas.microsoft.com/office/powerpoint/2010/main" val="1680563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F0E00C3-4613-415F-BE3A-78FBAD90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495175" cy="6858000"/>
          </a:xfrm>
          <a:custGeom>
            <a:avLst/>
            <a:gdLst>
              <a:gd name="connsiteX0" fmla="*/ 0 w 10495175"/>
              <a:gd name="connsiteY0" fmla="*/ 0 h 6858000"/>
              <a:gd name="connsiteX1" fmla="*/ 5289224 w 10495175"/>
              <a:gd name="connsiteY1" fmla="*/ 0 h 6858000"/>
              <a:gd name="connsiteX2" fmla="*/ 6736007 w 10495175"/>
              <a:gd name="connsiteY2" fmla="*/ 0 h 6858000"/>
              <a:gd name="connsiteX3" fmla="*/ 6998753 w 10495175"/>
              <a:gd name="connsiteY3" fmla="*/ 0 h 6858000"/>
              <a:gd name="connsiteX4" fmla="*/ 7778919 w 10495175"/>
              <a:gd name="connsiteY4" fmla="*/ 0 h 6858000"/>
              <a:gd name="connsiteX5" fmla="*/ 8872152 w 10495175"/>
              <a:gd name="connsiteY5" fmla="*/ 0 h 6858000"/>
              <a:gd name="connsiteX6" fmla="*/ 8894276 w 10495175"/>
              <a:gd name="connsiteY6" fmla="*/ 14997 h 6858000"/>
              <a:gd name="connsiteX7" fmla="*/ 10495175 w 10495175"/>
              <a:gd name="connsiteY7" fmla="*/ 3621656 h 6858000"/>
              <a:gd name="connsiteX8" fmla="*/ 8620825 w 10495175"/>
              <a:gd name="connsiteY8" fmla="*/ 6374814 h 6858000"/>
              <a:gd name="connsiteX9" fmla="*/ 8104177 w 10495175"/>
              <a:gd name="connsiteY9" fmla="*/ 6780599 h 6858000"/>
              <a:gd name="connsiteX10" fmla="*/ 7992421 w 10495175"/>
              <a:gd name="connsiteY10" fmla="*/ 6858000 h 6858000"/>
              <a:gd name="connsiteX11" fmla="*/ 7778919 w 10495175"/>
              <a:gd name="connsiteY11" fmla="*/ 6858000 h 6858000"/>
              <a:gd name="connsiteX12" fmla="*/ 6998753 w 10495175"/>
              <a:gd name="connsiteY12" fmla="*/ 6858000 h 6858000"/>
              <a:gd name="connsiteX13" fmla="*/ 6736007 w 10495175"/>
              <a:gd name="connsiteY13" fmla="*/ 6858000 h 6858000"/>
              <a:gd name="connsiteX14" fmla="*/ 5289224 w 10495175"/>
              <a:gd name="connsiteY14" fmla="*/ 6858000 h 6858000"/>
              <a:gd name="connsiteX15" fmla="*/ 0 w 10495175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95175" h="6858000">
                <a:moveTo>
                  <a:pt x="0" y="0"/>
                </a:moveTo>
                <a:lnTo>
                  <a:pt x="5289224" y="0"/>
                </a:lnTo>
                <a:lnTo>
                  <a:pt x="6736007" y="0"/>
                </a:lnTo>
                <a:lnTo>
                  <a:pt x="6998753" y="0"/>
                </a:lnTo>
                <a:lnTo>
                  <a:pt x="7778919" y="0"/>
                </a:lnTo>
                <a:lnTo>
                  <a:pt x="8872152" y="0"/>
                </a:lnTo>
                <a:lnTo>
                  <a:pt x="8894276" y="14997"/>
                </a:lnTo>
                <a:cubicBezTo>
                  <a:pt x="9921439" y="754641"/>
                  <a:pt x="10495175" y="2093192"/>
                  <a:pt x="10495175" y="3621656"/>
                </a:cubicBezTo>
                <a:cubicBezTo>
                  <a:pt x="10495175" y="4969131"/>
                  <a:pt x="9566450" y="5602839"/>
                  <a:pt x="8620825" y="6374814"/>
                </a:cubicBezTo>
                <a:cubicBezTo>
                  <a:pt x="8448622" y="6515397"/>
                  <a:pt x="8277995" y="6653108"/>
                  <a:pt x="8104177" y="6780599"/>
                </a:cubicBezTo>
                <a:lnTo>
                  <a:pt x="7992421" y="6858000"/>
                </a:lnTo>
                <a:lnTo>
                  <a:pt x="7778919" y="6858000"/>
                </a:lnTo>
                <a:lnTo>
                  <a:pt x="6998753" y="6858000"/>
                </a:lnTo>
                <a:lnTo>
                  <a:pt x="6736007" y="6858000"/>
                </a:lnTo>
                <a:lnTo>
                  <a:pt x="52892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980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5964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1398D11-2C44-BC1F-2D33-43A9DD176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876" y="916674"/>
            <a:ext cx="7469896" cy="502350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4AD7151-3FDF-9F8D-045F-29AC5DA27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3113" y="2536722"/>
            <a:ext cx="3129468" cy="1330840"/>
          </a:xfrm>
        </p:spPr>
        <p:txBody>
          <a:bodyPr>
            <a:normAutofit/>
          </a:bodyPr>
          <a:lstStyle/>
          <a:p>
            <a:r>
              <a:rPr lang="pt-BR" dirty="0"/>
              <a:t>Jogo Funcionando</a:t>
            </a:r>
          </a:p>
        </p:txBody>
      </p:sp>
    </p:spTree>
    <p:extLst>
      <p:ext uri="{BB962C8B-B14F-4D97-AF65-F5344CB8AC3E}">
        <p14:creationId xmlns:p14="http://schemas.microsoft.com/office/powerpoint/2010/main" val="426414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630875C-7C0D-661E-97C7-2A3BB567C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O Jogo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386234-ECE6-4180-2FC7-AC7AEB8A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chemeClr val="tx2"/>
                </a:solidFill>
              </a:rPr>
              <a:t>O objetivo do projeto é simular o jogo Genius utilizando o microcontrolador 8051 e LEDs no simulador EDSIM</a:t>
            </a:r>
            <a:endParaRPr lang="pt-BR" altLang="pt-BR" sz="2000" dirty="0">
              <a:solidFill>
                <a:schemeClr val="tx2"/>
              </a:solidFill>
            </a:endParaRPr>
          </a:p>
          <a:p>
            <a:pPr fontAlgn="base">
              <a:spcAft>
                <a:spcPct val="0"/>
              </a:spcAft>
            </a:pPr>
            <a:r>
              <a:rPr lang="pt-BR" altLang="pt-BR" sz="2000" dirty="0">
                <a:solidFill>
                  <a:schemeClr val="tx2"/>
                </a:solidFill>
              </a:rPr>
              <a:t>O jogo exibe uma sequência de LEDs que o jogador deve repetir e se o jogador acerta reproduz a mesma sequência de LEDs ele ganha, e caso contrário, ele perde</a:t>
            </a:r>
            <a:endParaRPr lang="pt-BR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pt-B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pt-B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pt-BR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11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4F52AD-2A85-3831-F50A-83047E80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Como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configurar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edsim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87785-C4A2-E674-D77A-2FBEB94B2E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6287" y="4121253"/>
            <a:ext cx="3125337" cy="11368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altLang="pt-B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</a:t>
            </a:r>
            <a:r>
              <a:rPr lang="pt-BR" altLang="pt-B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jogar</a:t>
            </a:r>
            <a:r>
              <a:rPr lang="en-US" altLang="pt-B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é </a:t>
            </a:r>
            <a:r>
              <a:rPr lang="pt-BR" altLang="pt-B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necessário</a:t>
            </a:r>
            <a:r>
              <a:rPr lang="en-US" altLang="pt-B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altLang="pt-BR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altLang="pt-B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pt-BR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pinos</a:t>
            </a:r>
            <a:r>
              <a:rPr lang="en-US" altLang="pt-B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pt-BR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estejam</a:t>
            </a:r>
            <a:r>
              <a:rPr lang="en-US" altLang="pt-B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pt-BR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altLang="pt-B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pt-BR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seguinte</a:t>
            </a:r>
            <a:r>
              <a:rPr lang="en-US" altLang="pt-B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pt-BR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configuração</a:t>
            </a:r>
            <a:r>
              <a:rPr kumimoji="0" lang="en-US" altLang="pt-BR" sz="1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6" name="Imagem 5" descr="Tabela&#10;&#10;Descrição gerada automaticamente">
            <a:extLst>
              <a:ext uri="{FF2B5EF4-FFF2-40B4-BE49-F238E27FC236}">
                <a16:creationId xmlns:a16="http://schemas.microsoft.com/office/drawing/2014/main" id="{E1236570-E365-AA55-9111-B580C4AC3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608" y="521431"/>
            <a:ext cx="6726936" cy="578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B9A2B8-FEBE-C75A-B03D-2EAF55535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1BB3D3-DA6F-10CE-9BA9-7CC718C0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Como configurar o edsim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85362C-236F-4E66-2ABB-15F23F2646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3467" y="5277684"/>
            <a:ext cx="4620584" cy="77549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altLang="pt-BR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</a:t>
            </a:r>
            <a:r>
              <a:rPr lang="en-US" altLang="pt-BR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jogar</a:t>
            </a:r>
            <a:r>
              <a:rPr lang="en-US" altLang="pt-BR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é </a:t>
            </a:r>
            <a:r>
              <a:rPr lang="en-US" altLang="pt-BR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necessário</a:t>
            </a:r>
            <a:r>
              <a:rPr lang="en-US" altLang="pt-BR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o </a:t>
            </a:r>
            <a:r>
              <a:rPr lang="en-US" altLang="pt-BR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diagrama</a:t>
            </a:r>
            <a:r>
              <a:rPr lang="en-US" altLang="pt-BR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pt-BR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esteja</a:t>
            </a:r>
            <a:r>
              <a:rPr lang="en-US" altLang="pt-BR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pt-BR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assim</a:t>
            </a:r>
            <a:r>
              <a:rPr lang="en-US" altLang="pt-BR" sz="1900" dirty="0"/>
              <a:t>.</a:t>
            </a:r>
            <a:endParaRPr kumimoji="0" lang="en-US" altLang="pt-BR" sz="19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2AA751-B084-6276-843E-8F3D8855F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566" y="1425387"/>
            <a:ext cx="6489434" cy="400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3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250C92-150C-41E3-9573-23F231E4F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17F427-6914-762A-1D11-AE636C2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Como configurar o edsim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07B99A-FE01-4E22-E34F-D5F3A3EFE3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6287" y="4121253"/>
            <a:ext cx="3125337" cy="11368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altLang="pt-B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 </a:t>
            </a:r>
            <a:r>
              <a:rPr lang="en-US" alt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fim</a:t>
            </a:r>
            <a:r>
              <a:rPr lang="en-US" altLang="pt-B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defina</a:t>
            </a:r>
            <a:r>
              <a:rPr lang="en-US" altLang="pt-B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alt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frequência</a:t>
            </a:r>
            <a:r>
              <a:rPr lang="en-US" altLang="pt-B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altLang="pt-B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</a:t>
            </a:r>
            <a:endParaRPr kumimoji="0" lang="en-US" altLang="pt-BR" sz="1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75B3E8-9443-DA56-8A89-8DDB34454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571" y="578738"/>
            <a:ext cx="4909008" cy="56705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04A9DABE-61EB-A336-3212-CEB9FF07FD46}"/>
                  </a:ext>
                </a:extLst>
              </p14:cNvPr>
              <p14:cNvContentPartPr/>
              <p14:nvPr/>
            </p14:nvContentPartPr>
            <p14:xfrm>
              <a:off x="9134160" y="1110525"/>
              <a:ext cx="1143360" cy="36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04A9DABE-61EB-A336-3212-CEB9FF07FD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16520" y="1092885"/>
                <a:ext cx="1179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72D19E8B-8398-91B2-2801-145190F404D5}"/>
                  </a:ext>
                </a:extLst>
              </p14:cNvPr>
              <p14:cNvContentPartPr/>
              <p14:nvPr/>
            </p14:nvContentPartPr>
            <p14:xfrm>
              <a:off x="9105720" y="710565"/>
              <a:ext cx="1195560" cy="36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72D19E8B-8398-91B2-2801-145190F404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88080" y="692925"/>
                <a:ext cx="1231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BF4A9FB6-767F-308F-AB3F-B1A900410A91}"/>
                  </a:ext>
                </a:extLst>
              </p14:cNvPr>
              <p14:cNvContentPartPr/>
              <p14:nvPr/>
            </p14:nvContentPartPr>
            <p14:xfrm>
              <a:off x="9108960" y="732885"/>
              <a:ext cx="360" cy="37224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BF4A9FB6-767F-308F-AB3F-B1A900410A9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90960" y="714885"/>
                <a:ext cx="3600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5D59A4C4-97F3-7C82-E71D-467996A7B685}"/>
                  </a:ext>
                </a:extLst>
              </p14:cNvPr>
              <p14:cNvContentPartPr/>
              <p14:nvPr/>
            </p14:nvContentPartPr>
            <p14:xfrm>
              <a:off x="10299480" y="724605"/>
              <a:ext cx="360" cy="39924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5D59A4C4-97F3-7C82-E71D-467996A7B68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281840" y="706965"/>
                <a:ext cx="36000" cy="43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533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13A85C-DD2B-175A-2982-5620EB7C4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pt-BR" dirty="0"/>
              <a:t>Jogando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9016D6-EE4B-C9DA-1172-A421993E6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tx2"/>
                </a:solidFill>
              </a:rPr>
              <a:t>Para jogar basta usar o teclado número e seus respectivos LEDs. O jogo inicia automaticamente e exibe mensagens para auxiliar no processo.</a:t>
            </a:r>
          </a:p>
          <a:p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EEB77B-8B0C-1DEB-5142-7C1CDE755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218" y="1529036"/>
            <a:ext cx="5867084" cy="382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9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E22489-F339-8DA9-5F3F-7315E576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pt-BR" dirty="0"/>
              <a:t>Definições de Pinos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E0F4584-C46A-E126-2E09-5EDBAEF6F8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2366" y="2194102"/>
            <a:ext cx="3427001" cy="39085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Aqui, são definidos os pinos específicos onde cada componente do jogo está conectado, como o LCD (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RS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effectLst/>
              </a:rPr>
              <a:t> e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EN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effectLst/>
              </a:rPr>
              <a:t>) e os LEDs (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LED1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effectLst/>
              </a:rPr>
              <a:t> a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LED5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effectLst/>
              </a:rPr>
              <a:t>).</a:t>
            </a:r>
            <a:endParaRPr kumimoji="0" lang="pt-BR" altLang="pt-BR" sz="20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8B74C7-2CFE-E65B-BC18-DA807699A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2350161"/>
            <a:ext cx="6155141" cy="218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39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64A821-D1A4-B53D-CD42-010BD5E1C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Fluxograma do jogo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56B1593-B8EA-101C-C8DE-32BDDABD7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2630" y="352615"/>
            <a:ext cx="6930072" cy="615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1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F0E00C3-4613-415F-BE3A-78FBAD90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495175" cy="6858000"/>
          </a:xfrm>
          <a:custGeom>
            <a:avLst/>
            <a:gdLst>
              <a:gd name="connsiteX0" fmla="*/ 0 w 10495175"/>
              <a:gd name="connsiteY0" fmla="*/ 0 h 6858000"/>
              <a:gd name="connsiteX1" fmla="*/ 5289224 w 10495175"/>
              <a:gd name="connsiteY1" fmla="*/ 0 h 6858000"/>
              <a:gd name="connsiteX2" fmla="*/ 6736007 w 10495175"/>
              <a:gd name="connsiteY2" fmla="*/ 0 h 6858000"/>
              <a:gd name="connsiteX3" fmla="*/ 6998753 w 10495175"/>
              <a:gd name="connsiteY3" fmla="*/ 0 h 6858000"/>
              <a:gd name="connsiteX4" fmla="*/ 7778919 w 10495175"/>
              <a:gd name="connsiteY4" fmla="*/ 0 h 6858000"/>
              <a:gd name="connsiteX5" fmla="*/ 8872152 w 10495175"/>
              <a:gd name="connsiteY5" fmla="*/ 0 h 6858000"/>
              <a:gd name="connsiteX6" fmla="*/ 8894276 w 10495175"/>
              <a:gd name="connsiteY6" fmla="*/ 14997 h 6858000"/>
              <a:gd name="connsiteX7" fmla="*/ 10495175 w 10495175"/>
              <a:gd name="connsiteY7" fmla="*/ 3621656 h 6858000"/>
              <a:gd name="connsiteX8" fmla="*/ 8620825 w 10495175"/>
              <a:gd name="connsiteY8" fmla="*/ 6374814 h 6858000"/>
              <a:gd name="connsiteX9" fmla="*/ 8104177 w 10495175"/>
              <a:gd name="connsiteY9" fmla="*/ 6780599 h 6858000"/>
              <a:gd name="connsiteX10" fmla="*/ 7992421 w 10495175"/>
              <a:gd name="connsiteY10" fmla="*/ 6858000 h 6858000"/>
              <a:gd name="connsiteX11" fmla="*/ 7778919 w 10495175"/>
              <a:gd name="connsiteY11" fmla="*/ 6858000 h 6858000"/>
              <a:gd name="connsiteX12" fmla="*/ 6998753 w 10495175"/>
              <a:gd name="connsiteY12" fmla="*/ 6858000 h 6858000"/>
              <a:gd name="connsiteX13" fmla="*/ 6736007 w 10495175"/>
              <a:gd name="connsiteY13" fmla="*/ 6858000 h 6858000"/>
              <a:gd name="connsiteX14" fmla="*/ 5289224 w 10495175"/>
              <a:gd name="connsiteY14" fmla="*/ 6858000 h 6858000"/>
              <a:gd name="connsiteX15" fmla="*/ 0 w 10495175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95175" h="6858000">
                <a:moveTo>
                  <a:pt x="0" y="0"/>
                </a:moveTo>
                <a:lnTo>
                  <a:pt x="5289224" y="0"/>
                </a:lnTo>
                <a:lnTo>
                  <a:pt x="6736007" y="0"/>
                </a:lnTo>
                <a:lnTo>
                  <a:pt x="6998753" y="0"/>
                </a:lnTo>
                <a:lnTo>
                  <a:pt x="7778919" y="0"/>
                </a:lnTo>
                <a:lnTo>
                  <a:pt x="8872152" y="0"/>
                </a:lnTo>
                <a:lnTo>
                  <a:pt x="8894276" y="14997"/>
                </a:lnTo>
                <a:cubicBezTo>
                  <a:pt x="9921439" y="754641"/>
                  <a:pt x="10495175" y="2093192"/>
                  <a:pt x="10495175" y="3621656"/>
                </a:cubicBezTo>
                <a:cubicBezTo>
                  <a:pt x="10495175" y="4969131"/>
                  <a:pt x="9566450" y="5602839"/>
                  <a:pt x="8620825" y="6374814"/>
                </a:cubicBezTo>
                <a:cubicBezTo>
                  <a:pt x="8448622" y="6515397"/>
                  <a:pt x="8277995" y="6653108"/>
                  <a:pt x="8104177" y="6780599"/>
                </a:cubicBezTo>
                <a:lnTo>
                  <a:pt x="7992421" y="6858000"/>
                </a:lnTo>
                <a:lnTo>
                  <a:pt x="7778919" y="6858000"/>
                </a:lnTo>
                <a:lnTo>
                  <a:pt x="6998753" y="6858000"/>
                </a:lnTo>
                <a:lnTo>
                  <a:pt x="6736007" y="6858000"/>
                </a:lnTo>
                <a:lnTo>
                  <a:pt x="52892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980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5964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79D670C5-687F-E244-C433-FBED50E73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62"/>
          <a:stretch/>
        </p:blipFill>
        <p:spPr>
          <a:xfrm>
            <a:off x="1075995" y="916674"/>
            <a:ext cx="7513658" cy="5023506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61D657F5-DF39-A63E-3AEC-72BE0A18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3113" y="2536722"/>
            <a:ext cx="3129468" cy="1330840"/>
          </a:xfrm>
        </p:spPr>
        <p:txBody>
          <a:bodyPr>
            <a:normAutofit/>
          </a:bodyPr>
          <a:lstStyle/>
          <a:p>
            <a:r>
              <a:rPr lang="pt-BR" dirty="0"/>
              <a:t>Jogo Funcionando</a:t>
            </a:r>
          </a:p>
        </p:txBody>
      </p:sp>
    </p:spTree>
    <p:extLst>
      <p:ext uri="{BB962C8B-B14F-4D97-AF65-F5344CB8AC3E}">
        <p14:creationId xmlns:p14="http://schemas.microsoft.com/office/powerpoint/2010/main" val="976885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1556</TotalTime>
  <Words>187</Words>
  <Application>Microsoft Office PowerPoint</Application>
  <PresentationFormat>Widescreen</PresentationFormat>
  <Paragraphs>24</Paragraphs>
  <Slides>12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Meiryo</vt:lpstr>
      <vt:lpstr>Aptos</vt:lpstr>
      <vt:lpstr>Aptos Display</vt:lpstr>
      <vt:lpstr>Arial</vt:lpstr>
      <vt:lpstr>Arial Unicode MS</vt:lpstr>
      <vt:lpstr>Tema do Office</vt:lpstr>
      <vt:lpstr>Jogo Genius em Assembly - Simulador EDSIM 8051</vt:lpstr>
      <vt:lpstr>O Jogo</vt:lpstr>
      <vt:lpstr>Como configurar o edsim</vt:lpstr>
      <vt:lpstr>Como configurar o edsim</vt:lpstr>
      <vt:lpstr>Como configurar o edsim</vt:lpstr>
      <vt:lpstr>Jogando</vt:lpstr>
      <vt:lpstr>Definições de Pinos</vt:lpstr>
      <vt:lpstr>Fluxograma do jogo</vt:lpstr>
      <vt:lpstr>Jogo Funcionando</vt:lpstr>
      <vt:lpstr>Jogo Funcionando</vt:lpstr>
      <vt:lpstr>Jogo Funcionando</vt:lpstr>
      <vt:lpstr>Jogo Funcionando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Vitor Vianna</dc:creator>
  <cp:lastModifiedBy>VITOR MONTEIRO VIANNA</cp:lastModifiedBy>
  <cp:revision>3</cp:revision>
  <dcterms:created xsi:type="dcterms:W3CDTF">2024-10-28T23:29:30Z</dcterms:created>
  <dcterms:modified xsi:type="dcterms:W3CDTF">2024-11-09T13:40:32Z</dcterms:modified>
</cp:coreProperties>
</file>