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97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8262-9364-4EE2-A6BD-1E3B8B557880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CB9FA-2B2C-4730-9BEA-3C1C2691E1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8262-9364-4EE2-A6BD-1E3B8B557880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CB9FA-2B2C-4730-9BEA-3C1C2691E1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8262-9364-4EE2-A6BD-1E3B8B557880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CB9FA-2B2C-4730-9BEA-3C1C2691E1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8262-9364-4EE2-A6BD-1E3B8B557880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CB9FA-2B2C-4730-9BEA-3C1C2691E11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8262-9364-4EE2-A6BD-1E3B8B557880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CB9FA-2B2C-4730-9BEA-3C1C2691E1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8262-9364-4EE2-A6BD-1E3B8B557880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CB9FA-2B2C-4730-9BEA-3C1C2691E1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8F1B8262-9364-4EE2-A6BD-1E3B8B557880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315CB9FA-2B2C-4730-9BEA-3C1C2691E1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734" y="5399377"/>
            <a:ext cx="6194066" cy="100142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Software Engineering</a:t>
            </a:r>
            <a:br>
              <a:rPr lang="en-US" dirty="0" smtClean="0"/>
            </a:br>
            <a:r>
              <a:rPr lang="en-US" sz="1900" dirty="0" smtClean="0"/>
              <a:t>CSCI 306</a:t>
            </a:r>
            <a:br>
              <a:rPr lang="en-US" sz="1900" dirty="0" smtClean="0"/>
            </a:br>
            <a:r>
              <a:rPr lang="en-US" sz="1900" dirty="0" smtClean="0"/>
              <a:t>Fall 2013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352800"/>
            <a:ext cx="8305800" cy="1724025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chemeClr val="bg2">
                    <a:lumMod val="10000"/>
                  </a:schemeClr>
                </a:solidFill>
              </a:rPr>
              <a:t>Eleven</a:t>
            </a:r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</a:rPr>
              <a:t> Wise Monkeys</a:t>
            </a:r>
            <a:br>
              <a:rPr lang="en-US" sz="54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3900" dirty="0" smtClean="0">
                <a:solidFill>
                  <a:schemeClr val="bg2">
                    <a:lumMod val="10000"/>
                  </a:schemeClr>
                </a:solidFill>
              </a:rPr>
              <a:t>Final Project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– </a:t>
            </a:r>
            <a:r>
              <a:rPr lang="en-US" sz="4200" dirty="0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Soccer</a:t>
            </a:r>
            <a:r>
              <a:rPr lang="en-US" sz="4200" b="1" i="1" dirty="0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4200" i="1" dirty="0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Simulator</a:t>
            </a:r>
            <a:endParaRPr lang="en-US" sz="4200" i="1" dirty="0">
              <a:solidFill>
                <a:schemeClr val="bg2">
                  <a:lumMod val="1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9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200000"/>
              </a:lnSpc>
              <a:buFont typeface="Times New Roman" panose="02020603050405020304" pitchFamily="18" charset="0"/>
              <a:buChar char="ↄ"/>
            </a:pPr>
            <a:r>
              <a:rPr lang="en-US" sz="3600" dirty="0" smtClean="0"/>
              <a:t>Danny Victor</a:t>
            </a:r>
          </a:p>
          <a:p>
            <a:pPr>
              <a:lnSpc>
                <a:spcPct val="200000"/>
              </a:lnSpc>
              <a:buFont typeface="Times New Roman" panose="02020603050405020304" pitchFamily="18" charset="0"/>
              <a:buChar char="ↄ"/>
            </a:pPr>
            <a:r>
              <a:rPr lang="en-US" sz="3600" dirty="0" smtClean="0"/>
              <a:t>Leah </a:t>
            </a:r>
            <a:r>
              <a:rPr lang="en-US" sz="3600" dirty="0" err="1" smtClean="0"/>
              <a:t>Moldauer</a:t>
            </a:r>
            <a:endParaRPr lang="en-US" sz="3600" dirty="0" smtClean="0"/>
          </a:p>
          <a:p>
            <a:pPr>
              <a:lnSpc>
                <a:spcPct val="200000"/>
              </a:lnSpc>
              <a:buFont typeface="Times New Roman" panose="02020603050405020304" pitchFamily="18" charset="0"/>
              <a:buChar char="ↄ"/>
            </a:pPr>
            <a:r>
              <a:rPr lang="en-US" sz="3600" dirty="0" smtClean="0"/>
              <a:t>Paulo </a:t>
            </a:r>
            <a:r>
              <a:rPr lang="en-US" sz="3600" dirty="0" err="1" smtClean="0"/>
              <a:t>Iza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2">
                    <a:lumMod val="10000"/>
                  </a:schemeClr>
                </a:solidFill>
              </a:rPr>
              <a:t>Our</a:t>
            </a:r>
            <a:r>
              <a:rPr lang="en-US" sz="5000" dirty="0" smtClean="0">
                <a:solidFill>
                  <a:schemeClr val="bg2">
                    <a:lumMod val="10000"/>
                  </a:schemeClr>
                </a:solidFill>
              </a:rPr>
              <a:t> Team</a:t>
            </a:r>
            <a:endParaRPr lang="en-US" sz="5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29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Times New Roman" panose="02020603050405020304" pitchFamily="18" charset="0"/>
              <a:buChar char="ↄ"/>
            </a:pPr>
            <a:r>
              <a:rPr lang="en-US" sz="3000" dirty="0" smtClean="0"/>
              <a:t>Goals:</a:t>
            </a:r>
          </a:p>
          <a:p>
            <a:pPr lvl="1">
              <a:lnSpc>
                <a:spcPct val="250000"/>
              </a:lnSpc>
              <a:buFont typeface="Times New Roman" panose="02020603050405020304" pitchFamily="18" charset="0"/>
              <a:buChar char="►"/>
            </a:pPr>
            <a:r>
              <a:rPr lang="en-US" sz="2600" dirty="0" smtClean="0"/>
              <a:t>Create a simulator to run through a single soccer play</a:t>
            </a:r>
          </a:p>
          <a:p>
            <a:pPr lvl="1">
              <a:lnSpc>
                <a:spcPct val="250000"/>
              </a:lnSpc>
              <a:buFont typeface="Times New Roman" panose="02020603050405020304" pitchFamily="18" charset="0"/>
              <a:buChar char="►"/>
            </a:pPr>
            <a:r>
              <a:rPr lang="en-US" sz="2600" dirty="0" smtClean="0"/>
              <a:t>Implement random movement player behavior</a:t>
            </a:r>
          </a:p>
          <a:p>
            <a:pPr lvl="1">
              <a:lnSpc>
                <a:spcPct val="250000"/>
              </a:lnSpc>
              <a:buFont typeface="Times New Roman" panose="02020603050405020304" pitchFamily="18" charset="0"/>
              <a:buChar char="►"/>
            </a:pPr>
            <a:r>
              <a:rPr lang="en-US" sz="2600" dirty="0" smtClean="0"/>
              <a:t>Program an intuitive GUI</a:t>
            </a: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2">
                    <a:lumMod val="10000"/>
                  </a:schemeClr>
                </a:solidFill>
              </a:rPr>
              <a:t>Design</a:t>
            </a:r>
            <a:endParaRPr lang="en-US" sz="5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2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9800" y="1066800"/>
            <a:ext cx="6705600" cy="5715000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022" y="1117600"/>
            <a:ext cx="6592585" cy="558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smtClean="0"/>
              <a:t>UML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52064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  <a:buFont typeface="Times New Roman" panose="02020603050405020304" pitchFamily="18" charset="0"/>
              <a:buChar char="ↄ"/>
            </a:pPr>
            <a:r>
              <a:rPr lang="en-US" sz="2600" dirty="0" smtClean="0"/>
              <a:t>Group work can be difficult, especially over the holidays</a:t>
            </a:r>
          </a:p>
          <a:p>
            <a:pPr>
              <a:lnSpc>
                <a:spcPct val="200000"/>
              </a:lnSpc>
              <a:buFont typeface="Times New Roman" panose="02020603050405020304" pitchFamily="18" charset="0"/>
              <a:buChar char="ↄ"/>
            </a:pPr>
            <a:r>
              <a:rPr lang="en-US" sz="2600" dirty="0" smtClean="0"/>
              <a:t>Timers are hard. Very hard.</a:t>
            </a:r>
          </a:p>
          <a:p>
            <a:pPr>
              <a:lnSpc>
                <a:spcPct val="200000"/>
              </a:lnSpc>
              <a:buFont typeface="Times New Roman" panose="02020603050405020304" pitchFamily="18" charset="0"/>
              <a:buChar char="ↄ"/>
            </a:pPr>
            <a:r>
              <a:rPr lang="en-US" sz="2600" dirty="0" smtClean="0"/>
              <a:t>Bottom up design is better than regressive design</a:t>
            </a:r>
          </a:p>
          <a:p>
            <a:pPr>
              <a:lnSpc>
                <a:spcPct val="200000"/>
              </a:lnSpc>
              <a:buFont typeface="Times New Roman" panose="02020603050405020304" pitchFamily="18" charset="0"/>
              <a:buChar char="ↄ"/>
            </a:pPr>
            <a:r>
              <a:rPr lang="en-US" sz="2600" dirty="0" err="1" smtClean="0"/>
              <a:t>GitHub</a:t>
            </a:r>
            <a:r>
              <a:rPr lang="en-US" sz="2600" dirty="0" smtClean="0"/>
              <a:t> is really useful, but merging is </a:t>
            </a:r>
            <a:r>
              <a:rPr lang="en-US" sz="2600" dirty="0" smtClean="0"/>
              <a:t>painful</a:t>
            </a:r>
          </a:p>
          <a:p>
            <a:pPr>
              <a:lnSpc>
                <a:spcPct val="200000"/>
              </a:lnSpc>
              <a:buFont typeface="Times New Roman" panose="02020603050405020304" pitchFamily="18" charset="0"/>
              <a:buChar char="ↄ"/>
            </a:pPr>
            <a:r>
              <a:rPr lang="en-US" sz="2600" dirty="0" smtClean="0"/>
              <a:t>Changing the board size and adding </a:t>
            </a:r>
            <a:r>
              <a:rPr lang="en-US" sz="2600" smtClean="0"/>
              <a:t>players cause </a:t>
            </a:r>
            <a:r>
              <a:rPr lang="en-US" sz="2600" dirty="0" smtClean="0"/>
              <a:t>massive headaches when rewriting test cases</a:t>
            </a: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2">
                    <a:lumMod val="10000"/>
                  </a:schemeClr>
                </a:solidFill>
              </a:rPr>
              <a:t>Lessons Learned</a:t>
            </a:r>
            <a:endParaRPr lang="en-US" sz="5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9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4">
      <a:dk1>
        <a:srgbClr val="7F7F7F"/>
      </a:dk1>
      <a:lt1>
        <a:srgbClr val="FFFFFF"/>
      </a:lt1>
      <a:dk2>
        <a:srgbClr val="8E8E8D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TS010073846</Template>
  <TotalTime>50</TotalTime>
  <Words>86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Custom Theme</vt:lpstr>
      <vt:lpstr>Eleven Wise Monkeys Final Project – Soccer Simulator</vt:lpstr>
      <vt:lpstr>Our Team</vt:lpstr>
      <vt:lpstr>Design</vt:lpstr>
      <vt:lpstr>UML</vt:lpstr>
      <vt:lpstr>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Eleven Wise Monkeys Final Project – Soccer Simulator</dc:title>
  <dc:creator>Leah Moldauer</dc:creator>
  <cp:lastModifiedBy>Daniel Victor</cp:lastModifiedBy>
  <cp:revision>6</cp:revision>
  <dcterms:created xsi:type="dcterms:W3CDTF">2013-12-05T04:36:53Z</dcterms:created>
  <dcterms:modified xsi:type="dcterms:W3CDTF">2013-12-05T05:39:16Z</dcterms:modified>
</cp:coreProperties>
</file>