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7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734" y="5399377"/>
            <a:ext cx="6194066" cy="10014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sz="1900" dirty="0" smtClean="0"/>
              <a:t>CSCI 306</a:t>
            </a:r>
            <a:br>
              <a:rPr lang="en-US" sz="1900" dirty="0" smtClean="0"/>
            </a:br>
            <a:r>
              <a:rPr lang="en-US" sz="1900" dirty="0" smtClean="0"/>
              <a:t>Fall 2013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52800"/>
            <a:ext cx="8305800" cy="17240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Eleven</a:t>
            </a:r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 Wise Monkeys</a:t>
            </a:r>
            <a:b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900" dirty="0" smtClean="0">
                <a:solidFill>
                  <a:schemeClr val="bg2">
                    <a:lumMod val="10000"/>
                  </a:schemeClr>
                </a:solidFill>
              </a:rPr>
              <a:t>Final Project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sz="4200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Soccer</a:t>
            </a:r>
            <a:r>
              <a:rPr lang="en-US" sz="4200" b="1" i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200" i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Simulator</a:t>
            </a:r>
            <a:endParaRPr lang="en-US" sz="4200" i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3600" dirty="0" smtClean="0"/>
              <a:t>Danny Victor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3600" dirty="0" smtClean="0"/>
              <a:t>Leah </a:t>
            </a:r>
            <a:r>
              <a:rPr lang="en-US" sz="3600" dirty="0" err="1" smtClean="0"/>
              <a:t>Moldauer</a:t>
            </a:r>
            <a:endParaRPr lang="en-US" sz="3600" dirty="0" smtClean="0"/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3600" dirty="0" smtClean="0"/>
              <a:t>Paulo </a:t>
            </a:r>
            <a:r>
              <a:rPr lang="en-US" sz="3600" dirty="0" err="1" smtClean="0"/>
              <a:t>Iza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2">
                    <a:lumMod val="10000"/>
                  </a:schemeClr>
                </a:solidFill>
              </a:rPr>
              <a:t>Our</a:t>
            </a:r>
            <a:r>
              <a:rPr lang="en-US" sz="5000" dirty="0" smtClean="0">
                <a:solidFill>
                  <a:schemeClr val="bg2">
                    <a:lumMod val="10000"/>
                  </a:schemeClr>
                </a:solidFill>
              </a:rPr>
              <a:t> Team</a:t>
            </a:r>
            <a:endParaRPr lang="en-US" sz="5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panose="02020603050405020304" pitchFamily="18" charset="0"/>
              <a:buChar char="ↄ"/>
            </a:pPr>
            <a:r>
              <a:rPr lang="en-US" sz="3000" dirty="0" smtClean="0"/>
              <a:t>Goals:</a:t>
            </a:r>
          </a:p>
          <a:p>
            <a:pPr lvl="1">
              <a:lnSpc>
                <a:spcPct val="250000"/>
              </a:lnSpc>
              <a:buFont typeface="Times New Roman" panose="02020603050405020304" pitchFamily="18" charset="0"/>
              <a:buChar char="►"/>
            </a:pPr>
            <a:r>
              <a:rPr lang="en-US" sz="2600" dirty="0" smtClean="0"/>
              <a:t>Create a simulator to run through a single soccer play</a:t>
            </a:r>
          </a:p>
          <a:p>
            <a:pPr lvl="1">
              <a:lnSpc>
                <a:spcPct val="250000"/>
              </a:lnSpc>
              <a:buFont typeface="Times New Roman" panose="02020603050405020304" pitchFamily="18" charset="0"/>
              <a:buChar char="►"/>
            </a:pPr>
            <a:r>
              <a:rPr lang="en-US" sz="2600" dirty="0" smtClean="0"/>
              <a:t>Implement random movement player behavior</a:t>
            </a:r>
          </a:p>
          <a:p>
            <a:pPr lvl="1">
              <a:lnSpc>
                <a:spcPct val="250000"/>
              </a:lnSpc>
              <a:buFont typeface="Times New Roman" panose="02020603050405020304" pitchFamily="18" charset="0"/>
              <a:buChar char="►"/>
            </a:pPr>
            <a:r>
              <a:rPr lang="en-US" sz="2600" dirty="0" smtClean="0"/>
              <a:t>Program an intuitive GUI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5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1066800"/>
            <a:ext cx="6705600" cy="57150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1117600"/>
            <a:ext cx="6592585" cy="558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UML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5206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smtClean="0"/>
              <a:t>Group work can be difficult, especially over the holidays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smtClean="0"/>
              <a:t>Timers are hard. Very hard.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smtClean="0"/>
              <a:t>Bottom up design is better than regressive design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err="1" smtClean="0"/>
              <a:t>GitHub</a:t>
            </a:r>
            <a:r>
              <a:rPr lang="en-US" sz="2600" dirty="0" smtClean="0"/>
              <a:t> is really useful, but merging is painful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2">
                    <a:lumMod val="10000"/>
                  </a:schemeClr>
                </a:solidFill>
              </a:rPr>
              <a:t>Lessons Learned</a:t>
            </a:r>
            <a:endParaRPr lang="en-US" sz="5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5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4">
      <a:dk1>
        <a:srgbClr val="7F7F7F"/>
      </a:dk1>
      <a:lt1>
        <a:srgbClr val="FFFFFF"/>
      </a:lt1>
      <a:dk2>
        <a:srgbClr val="8E8E8D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50</TotalTime>
  <Words>72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Theme</vt:lpstr>
      <vt:lpstr>Eleven Wise Monkeys Final Project – Soccer Simulator</vt:lpstr>
      <vt:lpstr>Our Team</vt:lpstr>
      <vt:lpstr>Design</vt:lpstr>
      <vt:lpstr>UML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Eleven Wise Monkeys Final Project – Soccer Simulator</dc:title>
  <dc:creator>Leah Moldauer</dc:creator>
  <cp:lastModifiedBy>Leah Moldauer</cp:lastModifiedBy>
  <cp:revision>5</cp:revision>
  <dcterms:created xsi:type="dcterms:W3CDTF">2013-12-05T04:36:53Z</dcterms:created>
  <dcterms:modified xsi:type="dcterms:W3CDTF">2013-12-05T05:27:50Z</dcterms:modified>
</cp:coreProperties>
</file>