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C1EDD-1CEB-B705-0871-5A7DCA2A5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6728C-5C10-6976-C5D9-73F1B4E40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B3154-D114-6403-93E3-234153F9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38DFE-4FC7-0468-C036-CAC9CBF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1E44D-3898-5C7E-CAFC-2B56E4C8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6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E6D30-DE40-4BBA-1CD9-9B06A778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7E1CE-05C9-D1F6-89CA-CF35D0F8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3D905-7FD2-E6ED-35BF-9FDC0B18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34F622-426C-217B-15F0-40360BEE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93E6D-AD92-9741-6816-1819872B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E8A52-4458-2BA9-E5EA-E92F02012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D61FBD-C2CB-F26A-7CD6-B02DDBD0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AAC5CC-A896-E95B-9180-C4B93DD3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EB4CF-6434-971B-CE7C-5679BF56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D54EF-644C-EDC2-8761-F594963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8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7E44-D204-94CD-5722-572E199E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812BC-267D-DF05-7AA8-963DD4A2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5F13A-D6A8-6E6D-981F-6E237DA3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59BFF-B1D4-FFF4-117B-21E1F9EB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2EEAE-527F-C8C1-2E16-932B9CC2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1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3D160-8D98-E5E3-1D81-DC42F49B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A2B660-1991-6F14-D3F1-C78D9A9E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4B8D0C-97AB-0779-C3CB-70FE3C89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755B3-68A0-B7BC-762E-FB0F6918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350046-9ACE-BE37-9D2C-7FA144E7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1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E26F2-F8EB-37B1-17C0-01230DD8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3071D-493A-3EB2-0308-AA8E026EE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8086D3-963A-08AF-20E9-58BBEF52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F10B2A-DCFC-F8D9-7ECD-CCCD76F3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1423C5-8FD3-2B1E-7924-BA66DD5A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965D25-30A9-0073-7246-403ECE43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34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7E516-8E38-43C3-5D6B-E9CB00CE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EF1D46-1AA6-B8FB-5962-0FDD1E4D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2F4D35-B444-5408-559A-2EF4206A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E9EC9-A47E-A85F-8450-041B8092C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578CAD-FD8D-DC21-FAC3-73E2C600C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1AD6DC-B8EF-5171-FF97-A199CBB0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F578CC-BB7F-5C27-C7E3-65834C74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5DFD72-4930-A9C5-489B-2B0AB76B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66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C48A3-B5C7-992B-BFFA-2BB62288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6A56D-69AD-44DC-630B-B59FC337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E02DB5-57E1-F62E-8A20-14AA2904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8E26D7-4355-361A-159D-0339F6E9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8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6ECA30-F254-C713-0F88-3A708D08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F5102C-1319-496F-0297-16BA0B3A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F87077-868D-9CBA-F253-645A66BA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358C5-F9BD-110C-F2EF-037E8C40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32A7A-BD76-B89C-40B6-5E3BAFB7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7CCEE4-2886-F1E9-D757-01A594EE4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9F3FB-BA93-CC7B-B8C2-ACAC2921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049B0D-A1EC-943B-3494-495D531D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1B1F8-C2D8-ABD9-BFFE-0D0A8603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8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A6DF-2416-AE1A-029C-E22C70CE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FC57D3-5896-96C3-9215-272C1C509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EFE4E7-1C61-3F8F-946C-AAF29AF4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12B45A-9D07-6D9A-E941-B4308F70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2633CD-229A-9F09-C4D2-059FCF5A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A5F15-2C44-1DBE-6EB9-C4112E79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1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133D70-FDB6-893B-810A-41FE6707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827C5-A018-7B78-2F78-C05A84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80BE4-07B1-A39A-62B6-4ADA4E9A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2B64-CF2F-4D17-96CA-1F21B42B64EF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941CE5-BA20-A5C0-1742-E667B9686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6201E-9B41-42C4-5FD1-10658B0A6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C4F5-E87F-4369-9199-79831ACB9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93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5F2C28-03C5-1F20-5D30-B4A90E6A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</a:rPr>
              <a:t>ESTRUTURAS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757D5-72C4-B31B-3C02-4E9CB743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(Loop)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3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4CA6119-809C-448D-7F28-C6F59FD2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Tipos de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9A4F5-C5BA-A3B1-1D28-A120792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sz="1500">
                <a:solidFill>
                  <a:schemeClr val="bg1"/>
                </a:solidFill>
              </a:rPr>
              <a:t>Permitem que um conjunto de instruções seja executado repetida vezes</a:t>
            </a:r>
          </a:p>
          <a:p>
            <a:r>
              <a:rPr lang="pt-BR" sz="1500">
                <a:solidFill>
                  <a:schemeClr val="bg1"/>
                </a:solidFill>
              </a:rPr>
              <a:t>Tipos de estruturas de repetição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500">
                <a:solidFill>
                  <a:schemeClr val="bg1"/>
                </a:solidFill>
              </a:rPr>
              <a:t>Número finito de repetições estrutura </a:t>
            </a:r>
            <a:br>
              <a:rPr lang="pt-BR" sz="1500">
                <a:solidFill>
                  <a:schemeClr val="bg1"/>
                </a:solidFill>
              </a:rPr>
            </a:br>
            <a:br>
              <a:rPr lang="pt-BR" sz="1500">
                <a:solidFill>
                  <a:schemeClr val="bg1"/>
                </a:solidFill>
              </a:rPr>
            </a:br>
            <a:r>
              <a:rPr lang="pt-BR" sz="1500">
                <a:solidFill>
                  <a:schemeClr val="bg1"/>
                </a:solidFill>
              </a:rPr>
              <a:t>PARA (</a:t>
            </a:r>
            <a:r>
              <a:rPr lang="pt-BR" sz="1500" b="1">
                <a:solidFill>
                  <a:schemeClr val="bg1"/>
                </a:solidFill>
              </a:rPr>
              <a:t>FOR</a:t>
            </a:r>
            <a:r>
              <a:rPr lang="pt-BR" sz="1500">
                <a:solidFill>
                  <a:schemeClr val="bg1"/>
                </a:solidFill>
              </a:rPr>
              <a:t>)</a:t>
            </a:r>
            <a:br>
              <a:rPr lang="pt-BR" sz="1500">
                <a:solidFill>
                  <a:schemeClr val="bg1"/>
                </a:solidFill>
              </a:rPr>
            </a:br>
            <a:endParaRPr lang="pt-BR" sz="150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500">
                <a:solidFill>
                  <a:schemeClr val="bg1"/>
                </a:solidFill>
              </a:rPr>
              <a:t>Número indefinido de repetições e teste no início estrutura</a:t>
            </a:r>
            <a:br>
              <a:rPr lang="pt-BR" sz="1500">
                <a:solidFill>
                  <a:schemeClr val="bg1"/>
                </a:solidFill>
              </a:rPr>
            </a:br>
            <a:br>
              <a:rPr lang="pt-BR" sz="1500">
                <a:solidFill>
                  <a:schemeClr val="bg1"/>
                </a:solidFill>
              </a:rPr>
            </a:br>
            <a:r>
              <a:rPr lang="pt-BR" sz="1500">
                <a:solidFill>
                  <a:schemeClr val="bg1"/>
                </a:solidFill>
              </a:rPr>
              <a:t>ENQUANTO (</a:t>
            </a:r>
            <a:r>
              <a:rPr lang="pt-BR" sz="1500" b="1">
                <a:solidFill>
                  <a:schemeClr val="bg1"/>
                </a:solidFill>
              </a:rPr>
              <a:t>WHILE</a:t>
            </a:r>
            <a:r>
              <a:rPr lang="pt-BR" sz="150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018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A6119-809C-448D-7F28-C6F59FD2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FOR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9A4F5-C5BA-A3B1-1D28-A120792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Temos a quantidade de vezes desejamos que o código seja repetido</a:t>
            </a:r>
          </a:p>
          <a:p>
            <a:r>
              <a:rPr lang="pt-BR" sz="2400">
                <a:solidFill>
                  <a:schemeClr val="bg1"/>
                </a:solidFill>
              </a:rPr>
              <a:t>Pseudocódigo:</a:t>
            </a:r>
            <a:br>
              <a:rPr lang="pt-BR" sz="2400">
                <a:solidFill>
                  <a:schemeClr val="bg1"/>
                </a:solidFill>
              </a:rPr>
            </a:br>
            <a:br>
              <a:rPr lang="pt-BR" sz="2400">
                <a:solidFill>
                  <a:schemeClr val="bg1"/>
                </a:solidFill>
              </a:rPr>
            </a:br>
            <a:r>
              <a:rPr lang="pt-BR" sz="2400" b="1">
                <a:solidFill>
                  <a:schemeClr val="bg1"/>
                </a:solidFill>
              </a:rPr>
              <a:t>PARA</a:t>
            </a:r>
            <a:r>
              <a:rPr lang="pt-BR" sz="2400">
                <a:solidFill>
                  <a:schemeClr val="bg1"/>
                </a:solidFill>
              </a:rPr>
              <a:t> contador </a:t>
            </a:r>
            <a:r>
              <a:rPr lang="pt-BR" sz="2400" b="1">
                <a:solidFill>
                  <a:schemeClr val="bg1"/>
                </a:solidFill>
              </a:rPr>
              <a:t>DE</a:t>
            </a:r>
            <a:r>
              <a:rPr lang="pt-BR" sz="2400">
                <a:solidFill>
                  <a:schemeClr val="bg1"/>
                </a:solidFill>
              </a:rPr>
              <a:t> valor_inicial </a:t>
            </a:r>
            <a:r>
              <a:rPr lang="pt-BR" sz="2400" b="1">
                <a:solidFill>
                  <a:schemeClr val="bg1"/>
                </a:solidFill>
              </a:rPr>
              <a:t>ATÉ</a:t>
            </a:r>
            <a:r>
              <a:rPr lang="pt-BR" sz="2400">
                <a:solidFill>
                  <a:schemeClr val="bg1"/>
                </a:solidFill>
              </a:rPr>
              <a:t> valor_final </a:t>
            </a:r>
            <a:r>
              <a:rPr lang="pt-BR" sz="2400" b="1">
                <a:solidFill>
                  <a:schemeClr val="bg1"/>
                </a:solidFill>
              </a:rPr>
              <a:t>PASSO</a:t>
            </a:r>
            <a:r>
              <a:rPr lang="pt-BR" sz="2400">
                <a:solidFill>
                  <a:schemeClr val="bg1"/>
                </a:solidFill>
              </a:rPr>
              <a:t> 1 </a:t>
            </a:r>
            <a:r>
              <a:rPr lang="pt-BR" sz="2400" b="1">
                <a:solidFill>
                  <a:schemeClr val="bg1"/>
                </a:solidFill>
              </a:rPr>
              <a:t>FAÇA</a:t>
            </a:r>
            <a:r>
              <a:rPr lang="pt-BR" sz="2400">
                <a:solidFill>
                  <a:schemeClr val="bg1"/>
                </a:solidFill>
              </a:rPr>
              <a:t>: comando 1</a:t>
            </a:r>
            <a:br>
              <a:rPr lang="pt-BR" sz="2400">
                <a:solidFill>
                  <a:schemeClr val="bg1"/>
                </a:solidFill>
              </a:rPr>
            </a:br>
            <a:r>
              <a:rPr lang="pt-BR" sz="2400">
                <a:solidFill>
                  <a:schemeClr val="bg1"/>
                </a:solidFill>
              </a:rPr>
              <a:t>comando 2</a:t>
            </a:r>
            <a:br>
              <a:rPr lang="pt-BR" sz="2400">
                <a:solidFill>
                  <a:schemeClr val="bg1"/>
                </a:solidFill>
              </a:rPr>
            </a:br>
            <a:r>
              <a:rPr lang="pt-BR" sz="2400">
                <a:solidFill>
                  <a:schemeClr val="bg1"/>
                </a:solidFill>
              </a:rPr>
              <a:t>…</a:t>
            </a:r>
            <a:br>
              <a:rPr lang="pt-BR" sz="2400">
                <a:solidFill>
                  <a:schemeClr val="bg1"/>
                </a:solidFill>
              </a:rPr>
            </a:br>
            <a:r>
              <a:rPr lang="pt-BR" sz="2400">
                <a:solidFill>
                  <a:schemeClr val="bg1"/>
                </a:solidFill>
              </a:rPr>
              <a:t>comando m</a:t>
            </a:r>
            <a:br>
              <a:rPr lang="pt-BR" sz="2400">
                <a:solidFill>
                  <a:schemeClr val="bg1"/>
                </a:solidFill>
              </a:rPr>
            </a:br>
            <a:r>
              <a:rPr lang="pt-BR" sz="2400">
                <a:solidFill>
                  <a:schemeClr val="bg1"/>
                </a:solidFill>
              </a:rPr>
              <a:t>FIM PARA</a:t>
            </a:r>
          </a:p>
        </p:txBody>
      </p:sp>
    </p:spTree>
    <p:extLst>
      <p:ext uri="{BB962C8B-B14F-4D97-AF65-F5344CB8AC3E}">
        <p14:creationId xmlns:p14="http://schemas.microsoft.com/office/powerpoint/2010/main" val="56325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A6119-809C-448D-7F28-C6F59FD2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69" y="2985810"/>
            <a:ext cx="6161004" cy="8863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60E0C15D-E4E2-F443-F0E6-0F7DE058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447" y="2605485"/>
            <a:ext cx="5000653" cy="11251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9A4F5-C5BA-A3B1-1D28-A120792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514" y="655672"/>
            <a:ext cx="5217173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Código C#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19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A6119-809C-448D-7F28-C6F59FD2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35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9A4F5-C5BA-A3B1-1D28-A120792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Código C#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9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0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47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87" name="Imagem 386">
            <a:extLst>
              <a:ext uri="{FF2B5EF4-FFF2-40B4-BE49-F238E27FC236}">
                <a16:creationId xmlns:a16="http://schemas.microsoft.com/office/drawing/2014/main" id="{EBB5FC86-618E-95B8-EC98-A40EADF5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78" y="2778046"/>
            <a:ext cx="6688244" cy="15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A6119-809C-448D-7F28-C6F59FD2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WHILE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9A4F5-C5BA-A3B1-1D28-A120792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Laço ou Loop Condicional com teste no início</a:t>
            </a:r>
          </a:p>
          <a:p>
            <a:r>
              <a:rPr lang="pt-BR" sz="2000">
                <a:solidFill>
                  <a:schemeClr val="bg1"/>
                </a:solidFill>
              </a:rPr>
              <a:t>Estrutura de repetição que permite repetir um bloco de código uma quantidade indefinida de vezes, baseada em uma condição que é testada no *início* da repetição</a:t>
            </a:r>
          </a:p>
          <a:p>
            <a:r>
              <a:rPr lang="pt-BR" sz="2000">
                <a:solidFill>
                  <a:schemeClr val="bg1"/>
                </a:solidFill>
              </a:rPr>
              <a:t>Pseudocódigo:</a:t>
            </a:r>
            <a:br>
              <a:rPr lang="pt-BR" sz="2000">
                <a:solidFill>
                  <a:schemeClr val="bg1"/>
                </a:solidFill>
              </a:rPr>
            </a:br>
            <a:r>
              <a:rPr lang="pt-BR" sz="2000">
                <a:solidFill>
                  <a:schemeClr val="bg1"/>
                </a:solidFill>
              </a:rPr>
              <a:t>ENQUANTO condição FAÇA:</a:t>
            </a:r>
            <a:br>
              <a:rPr lang="pt-BR" sz="2000">
                <a:solidFill>
                  <a:schemeClr val="bg1"/>
                </a:solidFill>
              </a:rPr>
            </a:br>
            <a:r>
              <a:rPr lang="pt-BR" sz="2000">
                <a:solidFill>
                  <a:schemeClr val="bg1"/>
                </a:solidFill>
              </a:rPr>
              <a:t>comando 1</a:t>
            </a:r>
            <a:br>
              <a:rPr lang="pt-BR" sz="2000">
                <a:solidFill>
                  <a:schemeClr val="bg1"/>
                </a:solidFill>
              </a:rPr>
            </a:br>
            <a:r>
              <a:rPr lang="pt-BR" sz="2000">
                <a:solidFill>
                  <a:schemeClr val="bg1"/>
                </a:solidFill>
              </a:rPr>
              <a:t>comando 2</a:t>
            </a:r>
            <a:br>
              <a:rPr lang="pt-BR" sz="2000">
                <a:solidFill>
                  <a:schemeClr val="bg1"/>
                </a:solidFill>
              </a:rPr>
            </a:br>
            <a:r>
              <a:rPr lang="pt-BR" sz="2000">
                <a:solidFill>
                  <a:schemeClr val="bg1"/>
                </a:solidFill>
              </a:rPr>
              <a:t>…</a:t>
            </a:r>
            <a:br>
              <a:rPr lang="pt-BR" sz="2000">
                <a:solidFill>
                  <a:schemeClr val="bg1"/>
                </a:solidFill>
              </a:rPr>
            </a:br>
            <a:r>
              <a:rPr lang="pt-BR" sz="2000">
                <a:solidFill>
                  <a:schemeClr val="bg1"/>
                </a:solidFill>
              </a:rPr>
              <a:t>comando n</a:t>
            </a:r>
            <a:br>
              <a:rPr lang="pt-BR" sz="2000">
                <a:solidFill>
                  <a:schemeClr val="bg1"/>
                </a:solidFill>
              </a:rPr>
            </a:br>
            <a:r>
              <a:rPr lang="pt-BR" sz="2000">
                <a:solidFill>
                  <a:schemeClr val="bg1"/>
                </a:solidFill>
              </a:rPr>
              <a:t>FIM ENQUANTO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85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A6119-809C-448D-7F28-C6F59FD2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WHILE</a:t>
            </a: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9A4F5-C5BA-A3B1-1D28-A120792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Laço ou Loop Condicional com teste no início</a:t>
            </a:r>
          </a:p>
          <a:p>
            <a:r>
              <a:rPr lang="pt-BR">
                <a:solidFill>
                  <a:schemeClr val="bg1"/>
                </a:solidFill>
              </a:rPr>
              <a:t>Estrutura de repetição que permite repetir um bloco de código uma quantidade indefinida de vezes, baseada em uma condição que é testada no *início* da repetição</a:t>
            </a:r>
          </a:p>
          <a:p>
            <a:r>
              <a:rPr lang="pt-BR">
                <a:solidFill>
                  <a:schemeClr val="bg1"/>
                </a:solidFill>
              </a:rPr>
              <a:t>Código C++: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397CBE4-F937-9E50-D1BF-7D75D3F7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679" y="1942840"/>
            <a:ext cx="3145517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204</Words>
  <Application>Microsoft Office PowerPoint</Application>
  <PresentationFormat>Widescreen</PresentationFormat>
  <Paragraphs>22</Paragraphs>
  <Slides>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ESTRUTURAS DE REPETIÇÃO</vt:lpstr>
      <vt:lpstr>Tipos de Estrutura de Repetição</vt:lpstr>
      <vt:lpstr>FOR</vt:lpstr>
      <vt:lpstr>FOR</vt:lpstr>
      <vt:lpstr>FOR</vt:lpstr>
      <vt:lpstr>WHILE</vt:lpstr>
      <vt:lpstr>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</dc:title>
  <dc:creator>Paulo Henrique Alves Krempel</dc:creator>
  <cp:lastModifiedBy>Paulo Henrique Alves Krempel</cp:lastModifiedBy>
  <cp:revision>1</cp:revision>
  <dcterms:created xsi:type="dcterms:W3CDTF">2022-07-16T03:37:36Z</dcterms:created>
  <dcterms:modified xsi:type="dcterms:W3CDTF">2022-07-16T03:57:45Z</dcterms:modified>
</cp:coreProperties>
</file>