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166F1-15E8-488E-8D5F-01FC88D95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6EFB5C-F68B-4C80-98AE-67AF07C10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D57269-B754-47BC-B12B-AE170B5A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205-77C7-4AEB-BAEB-75CEE92AAA2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18A5C6-3C5B-4DC9-8C31-D3B9957D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032432-73D0-44DC-8675-F784199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A043-B88A-448A-9841-46F4E74F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7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6B3D5-DDF1-4464-9F8F-BEBD0AB8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6D56B0-8A00-476F-B611-3B61EFE89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5E269D-8F65-46C8-A6A3-E63053E7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205-77C7-4AEB-BAEB-75CEE92AAA2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6D2DDD-3461-4FF9-BC96-83B15EB1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FE51D2-1D66-413D-9734-8C08D67D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A043-B88A-448A-9841-46F4E74F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87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B3FFDF-A10D-41C4-9927-F7587CD13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3D2BD1-2E44-4E31-B5D4-245AE502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7E011F-2C8B-442D-AB0D-B4FE18C9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205-77C7-4AEB-BAEB-75CEE92AAA2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2F8FE-2ECA-4F39-A92C-5EE413AA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D6EE07-A7DA-4E6B-8CD2-C2663630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A043-B88A-448A-9841-46F4E74F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60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3C36E-5584-4EC3-A614-B5E6A0F3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1FCB60-B7C0-4B72-B6DA-DB026356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FBCBA6-B98E-43C3-9F58-7A34EB6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205-77C7-4AEB-BAEB-75CEE92AAA2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6BCED1-8DFF-4B47-B14B-548A689A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46FAB2-37C8-470A-A66C-123E2D6E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A043-B88A-448A-9841-46F4E74F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88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9F549-95FD-49D7-8DF3-CE8C2ADD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9AD282-B0A8-4FCC-8F5A-8B3FF4F9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ED413D-EA05-4D1D-BF05-5C9053D1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205-77C7-4AEB-BAEB-75CEE92AAA2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F38E95-4C1F-428D-9A8D-0FE94E8B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D9B87-0D41-4449-8098-93262196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A043-B88A-448A-9841-46F4E74F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8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548A5-6EC0-411B-BB8A-B07E8A7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312F19-EB46-4B88-B019-24BCFF91D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16C987-773B-400C-BEA6-B99208447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4FBA1F-D483-4E08-B5A4-7C33936A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205-77C7-4AEB-BAEB-75CEE92AAA2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15B12F-3BB7-4898-B628-8A6E48E9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69B4FD-ADE0-4BE4-8D16-AACC473A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A043-B88A-448A-9841-46F4E74F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31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86616-74D2-4274-AAC4-170C0065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CA7E53-F29C-4F28-B385-565368DD2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84BE65-4C93-484B-AC86-10898B997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9E121E-1D9E-4FF0-B7AC-E83391521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357CF6-3E56-4196-B5C9-2B2395C65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D751F8-B5F4-43C3-A6BA-23FC0F10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205-77C7-4AEB-BAEB-75CEE92AAA2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65615B-7061-49DB-B143-EDAE5FAC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7E0643-D6A6-4A89-94F9-C21364A7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A043-B88A-448A-9841-46F4E74F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77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9CB1F-03AB-4AC9-AE7D-44FAEF95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92CB2A-869E-4FEF-8A4E-70CFCBCA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205-77C7-4AEB-BAEB-75CEE92AAA2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B85E90-4C94-40A6-8023-33CDDA72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E6F235-64D2-47B8-A862-AFBA6B73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A043-B88A-448A-9841-46F4E74F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1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C356CF-C236-45FE-9941-96F66507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205-77C7-4AEB-BAEB-75CEE92AAA2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EF1A80-98BC-486A-8DF6-BDC783F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A74D53-56E2-4EB3-9AC8-E05F14BA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A043-B88A-448A-9841-46F4E74F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0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22A49-ABB5-4211-BAA9-0A21DCD7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0F305-A4A4-4927-81F4-0BB1D009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C3941E-9943-4048-9847-08979B984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23585C-6B52-4175-93BB-2726BE54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205-77C7-4AEB-BAEB-75CEE92AAA2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EC9337-10C4-4A5F-B751-DF8844C3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F13EE1-A2E9-4513-ACC4-693ECE8D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A043-B88A-448A-9841-46F4E74F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59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0428A-AE1B-4EBB-8B3F-1E175563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8FF459-E597-4820-8993-40E4AC6E9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D42891-43D6-4A58-B0AA-CA4409D9D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417AEF-A08B-478B-9213-60FBCC60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0205-77C7-4AEB-BAEB-75CEE92AAA2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296538-ADE1-45CE-8442-FBD0FBE1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44C8EE-F5DB-4E17-8DC0-8F7D9BB0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A043-B88A-448A-9841-46F4E74F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8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6146A8-C5DE-4184-8B13-B6F0EC56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8EC528-D6B8-4301-834E-98DBD4B71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84959-21CD-4F67-A95A-41522DD10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0205-77C7-4AEB-BAEB-75CEE92AAA2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B1ECC-FBCB-4239-AD22-4A7BA60B6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DD00F9-1FD9-4F96-B3A5-2E1BA2C89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A043-B88A-448A-9841-46F4E74FB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02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7D973B25-72AE-4528-ABED-E77876CEB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77" y="3004868"/>
            <a:ext cx="2892139" cy="115173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8118745-5F46-45B6-837B-0752E836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76" y="4940961"/>
            <a:ext cx="2887541" cy="98620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E7FD573-912A-4997-B7EA-E56F2090E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625" y="5033581"/>
            <a:ext cx="2666377" cy="80096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7E1C0B2F-3288-497C-9C8F-F25D1FBE0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06" y="1690369"/>
            <a:ext cx="3038482" cy="775957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29BCADAB-D714-4213-BC2F-5B2C11C68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625" y="3132606"/>
            <a:ext cx="2666377" cy="896261"/>
          </a:xfrm>
          <a:prstGeom prst="rect">
            <a:avLst/>
          </a:prstGeom>
        </p:spPr>
      </p:pic>
      <p:pic>
        <p:nvPicPr>
          <p:cNvPr id="2050" name="Picture 2" descr="Seguradoras — House Real Seguros – Corretora de Seguros em Porto Alegre">
            <a:extLst>
              <a:ext uri="{FF2B5EF4-FFF2-40B4-BE49-F238E27FC236}">
                <a16:creationId xmlns:a16="http://schemas.microsoft.com/office/drawing/2014/main" id="{3E71E959-5B1D-4520-998A-EE057C88A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220" y="1724679"/>
            <a:ext cx="2095189" cy="70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3A3BB70E-BAD5-434E-8B33-E5163A0A904B}"/>
              </a:ext>
            </a:extLst>
          </p:cNvPr>
          <p:cNvSpPr txBox="1"/>
          <p:nvPr/>
        </p:nvSpPr>
        <p:spPr>
          <a:xfrm>
            <a:off x="2186281" y="411881"/>
            <a:ext cx="7819439" cy="56323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4804"/>
              </a:lnSpc>
              <a:defRPr/>
            </a:pPr>
            <a:r>
              <a:rPr lang="pt-BR" sz="3000" b="1" spc="106" dirty="0">
                <a:solidFill>
                  <a:schemeClr val="bg1"/>
                </a:solidFill>
                <a:latin typeface="+mj-lt"/>
              </a:rPr>
              <a:t>Principais Seguradoras</a:t>
            </a:r>
          </a:p>
        </p:txBody>
      </p:sp>
      <p:pic>
        <p:nvPicPr>
          <p:cNvPr id="1026" name="Picture 2" descr="Sompo - CURA">
            <a:extLst>
              <a:ext uri="{FF2B5EF4-FFF2-40B4-BE49-F238E27FC236}">
                <a16:creationId xmlns:a16="http://schemas.microsoft.com/office/drawing/2014/main" id="{4DEBE49A-59B6-455A-B34D-37BBB4075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840" y="1677095"/>
            <a:ext cx="2198638" cy="80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osys e Tokio Marine ampliam parceria para aprimorar oferta de seguro  agrícola no Brasil">
            <a:extLst>
              <a:ext uri="{FF2B5EF4-FFF2-40B4-BE49-F238E27FC236}">
                <a16:creationId xmlns:a16="http://schemas.microsoft.com/office/drawing/2014/main" id="{65D57C46-29CC-4CA2-9618-CAF98A23F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66" y="3063112"/>
            <a:ext cx="1146033" cy="103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lAmérica encerra 2014 com lucro recorde de R$ 548,7 mi - Revista Apólice">
            <a:extLst>
              <a:ext uri="{FF2B5EF4-FFF2-40B4-BE49-F238E27FC236}">
                <a16:creationId xmlns:a16="http://schemas.microsoft.com/office/drawing/2014/main" id="{05C5DFC0-D672-4BA3-B221-5F618F2AA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1" b="22103"/>
          <a:stretch/>
        </p:blipFill>
        <p:spPr bwMode="auto">
          <a:xfrm>
            <a:off x="7169496" y="5120181"/>
            <a:ext cx="1948741" cy="6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rto Seguro Logo - PNG e Vetor - Download de Logo">
            <a:extLst>
              <a:ext uri="{FF2B5EF4-FFF2-40B4-BE49-F238E27FC236}">
                <a16:creationId xmlns:a16="http://schemas.microsoft.com/office/drawing/2014/main" id="{46E64938-F78E-4237-BCDE-46CB3E411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43" b="27019"/>
          <a:stretch/>
        </p:blipFill>
        <p:spPr bwMode="auto">
          <a:xfrm>
            <a:off x="9619911" y="1603168"/>
            <a:ext cx="2162951" cy="95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eguradora MAG – Mongeral Aegon – Borges Silveira">
            <a:extLst>
              <a:ext uri="{FF2B5EF4-FFF2-40B4-BE49-F238E27FC236}">
                <a16:creationId xmlns:a16="http://schemas.microsoft.com/office/drawing/2014/main" id="{132BB692-DEFF-4DAF-A795-9AC678479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823" y="2910906"/>
            <a:ext cx="1711125" cy="124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etLife – Wikipédia, a enciclopédia livre">
            <a:extLst>
              <a:ext uri="{FF2B5EF4-FFF2-40B4-BE49-F238E27FC236}">
                <a16:creationId xmlns:a16="http://schemas.microsoft.com/office/drawing/2014/main" id="{A00CFCA1-7697-4428-94FB-F78FFA253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4256" r="10416" b="24234"/>
          <a:stretch/>
        </p:blipFill>
        <p:spPr bwMode="auto">
          <a:xfrm>
            <a:off x="9845823" y="5232400"/>
            <a:ext cx="1832840" cy="4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904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Fortes</dc:creator>
  <cp:lastModifiedBy>Lucas Fortes</cp:lastModifiedBy>
  <cp:revision>1</cp:revision>
  <dcterms:created xsi:type="dcterms:W3CDTF">2021-07-01T17:20:54Z</dcterms:created>
  <dcterms:modified xsi:type="dcterms:W3CDTF">2021-07-01T17:23:41Z</dcterms:modified>
</cp:coreProperties>
</file>