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8" r:id="rId2"/>
    <p:sldId id="33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782F5-8F64-4D99-89DA-B7CBFE136CAA}" v="39" dt="2021-07-16T17:52:0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3018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Fortes" userId="260f568b-d8be-4983-a1e9-7a5f41101fa1" providerId="ADAL" clId="{0FE782F5-8F64-4D99-89DA-B7CBFE136CAA}"/>
    <pc:docChg chg="modSld">
      <pc:chgData name="Lucas Fortes" userId="260f568b-d8be-4983-a1e9-7a5f41101fa1" providerId="ADAL" clId="{0FE782F5-8F64-4D99-89DA-B7CBFE136CAA}" dt="2021-07-16T17:52:06.082" v="38"/>
      <pc:docMkLst>
        <pc:docMk/>
      </pc:docMkLst>
      <pc:sldChg chg="addSp delSp modSp">
        <pc:chgData name="Lucas Fortes" userId="260f568b-d8be-4983-a1e9-7a5f41101fa1" providerId="ADAL" clId="{0FE782F5-8F64-4D99-89DA-B7CBFE136CAA}" dt="2021-07-16T17:52:06.082" v="38"/>
        <pc:sldMkLst>
          <pc:docMk/>
          <pc:sldMk cId="764602426" sldId="338"/>
        </pc:sldMkLst>
        <pc:picChg chg="add del mod">
          <ac:chgData name="Lucas Fortes" userId="260f568b-d8be-4983-a1e9-7a5f41101fa1" providerId="ADAL" clId="{0FE782F5-8F64-4D99-89DA-B7CBFE136CAA}" dt="2021-07-16T17:44:14.958" v="18" actId="478"/>
          <ac:picMkLst>
            <pc:docMk/>
            <pc:sldMk cId="764602426" sldId="338"/>
            <ac:picMk id="1026" creationId="{0446298E-EAA7-453A-AC20-1C905C784145}"/>
          </ac:picMkLst>
        </pc:picChg>
        <pc:picChg chg="add mod">
          <ac:chgData name="Lucas Fortes" userId="260f568b-d8be-4983-a1e9-7a5f41101fa1" providerId="ADAL" clId="{0FE782F5-8F64-4D99-89DA-B7CBFE136CAA}" dt="2021-07-16T17:45:36.741" v="30"/>
          <ac:picMkLst>
            <pc:docMk/>
            <pc:sldMk cId="764602426" sldId="338"/>
            <ac:picMk id="1028" creationId="{D0768B17-D693-4E19-94D9-4FEC27E85D33}"/>
          </ac:picMkLst>
        </pc:picChg>
        <pc:picChg chg="add del mod">
          <ac:chgData name="Lucas Fortes" userId="260f568b-d8be-4983-a1e9-7a5f41101fa1" providerId="ADAL" clId="{0FE782F5-8F64-4D99-89DA-B7CBFE136CAA}" dt="2021-07-16T17:51:21.852" v="34" actId="478"/>
          <ac:picMkLst>
            <pc:docMk/>
            <pc:sldMk cId="764602426" sldId="338"/>
            <ac:picMk id="1030" creationId="{14BBFA44-8AEE-432D-9D83-F74517F626BA}"/>
          </ac:picMkLst>
        </pc:picChg>
        <pc:picChg chg="add mod">
          <ac:chgData name="Lucas Fortes" userId="260f568b-d8be-4983-a1e9-7a5f41101fa1" providerId="ADAL" clId="{0FE782F5-8F64-4D99-89DA-B7CBFE136CAA}" dt="2021-07-16T17:52:06.082" v="38"/>
          <ac:picMkLst>
            <pc:docMk/>
            <pc:sldMk cId="764602426" sldId="338"/>
            <ac:picMk id="1032" creationId="{07318679-7027-44F2-842F-3738511473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69D1-624A-4523-A4B4-12985FAFD33B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A1BE-C65A-4D37-8DCA-F6F813D30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0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9AACB-A0F4-4168-9D98-A923D301175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0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9AACB-A0F4-4168-9D98-A923D301175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73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6848F-754B-4B31-934B-A554FA45B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4ABCC-D9C3-4454-A9E5-3771DDCA5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6096B-2321-4C54-8507-A842201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408C4-110B-4740-8B59-D9F9B06B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33846-4F53-427E-9A0E-539DD7B2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74E05-CB95-4D50-95B7-A3BDDE9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C8B5E9-012D-47FD-8236-58216BD0D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59DCD-BBBE-4B40-B474-CFF60BDF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66BFC-31CC-478E-A0E7-8DAA11BE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D6394F-550D-47FA-9AC1-DE6E5B3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8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6004B-107A-479C-9B12-9D0AC0C3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9AD400-1B59-4285-90B6-8766FDD8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321CF-6558-40D5-AD27-B4AAC5F5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75F5C-7773-43FE-8087-8C67B634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456BF-1703-4342-BD2D-CBC0D6A9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0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5364-F554-4374-A23D-EE880309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2966E-7B54-4EBA-9A25-A3ABB881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70B84-D638-4328-A1A3-DC72229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E5BCA-6536-4C9C-A1FC-EE8595D9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E55FB-F8DB-40F5-8BEC-832CB759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87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CB7D0-9393-46CF-9C92-34563E4A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348430-8B04-4A22-9C8C-C9767B8E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C7563-E7AE-4509-91DC-B04ED0F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54CB1-3306-4343-9D4D-74E54200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3B644-D764-487D-B68A-52B51B23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A29FD-F3F6-4A7B-9C0F-D696E94A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18285-23EF-480F-8215-5EDE533CE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22838F-71E4-4C3C-A4EC-A81ECC7A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440B9-77A9-47CD-9739-BD5C684A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4921A-A7B2-4536-AFBC-F85F1BB6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B04206-E985-4231-9491-EBC89E7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D2931-26E9-4E28-B5EB-F7CC6F02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399D8-4754-4DFE-A7C7-ED6728C2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177460-B9DA-494E-ACD4-A13C6C1B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7314D2-4001-4221-B9B7-81317AB2C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456484-523A-4D38-8592-F4354058B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3159E5-56AE-436C-B478-58D60765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981CCE-DA13-4886-90DB-03F237D4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692851-8977-449F-B4FF-CE247F57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6B24B-FD5A-4EC2-A406-E02A63B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475AA5-0D39-4FB0-965F-BEEBE65D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E2F9AC-63DF-4EDD-8A2A-3216ACF3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DDAF03-A810-4CCC-850A-DA5F81A4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6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58803D-3683-4AAD-A0CB-C73E523F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7ACCDF-6C19-484B-893C-A26339B7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FD15CC-4153-4ADB-9D15-CBAEE269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6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A9D8-2E03-4959-9D68-F5EDE320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5D055E-37F4-4CF7-9CE4-5D5D1CF4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7150BE-07EB-4CF7-9FD8-7EB2B55C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77C44-A42A-4BAA-899C-ABB572F9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0A6B3-4A21-48A9-B90F-C3A4DC68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2EFFC-3E1A-4A7F-81B0-97FF63AF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0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57B36-9E99-4BED-90F2-B0D0A403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01A7A4-2EAF-4EEF-9D6D-6A2C4194F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7EE7E9-B836-4DDE-9D63-CA656D9E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351F02-5A17-47B1-9BC4-F90CE00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8BC2C4-1FA1-4F6A-B47B-49E848FC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4F83B4-9073-47AD-95F4-BDE5BC6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3BC666-C3F8-49D8-8449-9B0C6181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EF39CC-D7BD-4E8E-A90D-8FF27567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47DA0-63A9-4119-864B-83CC53A7B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3994-FDAC-4F90-99D0-612600FE9F87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EB267-8009-4D13-8EA0-DF7863F0E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0A579-E93A-4A07-A5FE-2744AC6F2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C277-E720-4AC2-885E-796D6A533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1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3" Type="http://schemas.microsoft.com/office/2007/relationships/hdphoto" Target="../media/hdphoto7.wdp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image" Target="../media/image26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42" Type="http://schemas.openxmlformats.org/officeDocument/2006/relationships/image" Target="../media/image28.png"/><Relationship Id="rId47" Type="http://schemas.openxmlformats.org/officeDocument/2006/relationships/image" Target="../media/image32.png"/><Relationship Id="rId50" Type="http://schemas.openxmlformats.org/officeDocument/2006/relationships/image" Target="../media/image8.png"/><Relationship Id="rId55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9" Type="http://schemas.microsoft.com/office/2007/relationships/hdphoto" Target="../media/hdphoto12.wdp"/><Relationship Id="rId11" Type="http://schemas.microsoft.com/office/2007/relationships/hdphoto" Target="../media/hdphoto6.wdp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image" Target="../media/image25.png"/><Relationship Id="rId40" Type="http://schemas.microsoft.com/office/2007/relationships/hdphoto" Target="../media/hdphoto17.wdp"/><Relationship Id="rId45" Type="http://schemas.microsoft.com/office/2007/relationships/hdphoto" Target="../media/hdphoto18.wdp"/><Relationship Id="rId53" Type="http://schemas.openxmlformats.org/officeDocument/2006/relationships/image" Target="../media/image36.png"/><Relationship Id="rId58" Type="http://schemas.microsoft.com/office/2007/relationships/hdphoto" Target="../media/hdphoto22.wdp"/><Relationship Id="rId5" Type="http://schemas.openxmlformats.org/officeDocument/2006/relationships/image" Target="../media/image3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microsoft.com/office/2007/relationships/hdphoto" Target="../media/hdphoto9.wdp"/><Relationship Id="rId27" Type="http://schemas.microsoft.com/office/2007/relationships/hdphoto" Target="../media/hdphoto11.wdp"/><Relationship Id="rId30" Type="http://schemas.openxmlformats.org/officeDocument/2006/relationships/image" Target="../media/image21.png"/><Relationship Id="rId35" Type="http://schemas.microsoft.com/office/2007/relationships/hdphoto" Target="../media/hdphoto15.wdp"/><Relationship Id="rId43" Type="http://schemas.openxmlformats.org/officeDocument/2006/relationships/image" Target="../media/image29.png"/><Relationship Id="rId48" Type="http://schemas.microsoft.com/office/2007/relationships/hdphoto" Target="../media/hdphoto19.wdp"/><Relationship Id="rId56" Type="http://schemas.microsoft.com/office/2007/relationships/hdphoto" Target="../media/hdphoto21.wdp"/><Relationship Id="rId8" Type="http://schemas.microsoft.com/office/2007/relationships/hdphoto" Target="../media/hdphoto2.wdp"/><Relationship Id="rId51" Type="http://schemas.openxmlformats.org/officeDocument/2006/relationships/image" Target="../media/image34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microsoft.com/office/2007/relationships/hdphoto" Target="../media/hdphoto8.wdp"/><Relationship Id="rId25" Type="http://schemas.microsoft.com/office/2007/relationships/hdphoto" Target="../media/hdphoto10.wdp"/><Relationship Id="rId33" Type="http://schemas.microsoft.com/office/2007/relationships/hdphoto" Target="../media/hdphoto14.wdp"/><Relationship Id="rId38" Type="http://schemas.microsoft.com/office/2007/relationships/hdphoto" Target="../media/hdphoto16.wdp"/><Relationship Id="rId46" Type="http://schemas.openxmlformats.org/officeDocument/2006/relationships/image" Target="../media/image31.png"/><Relationship Id="rId59" Type="http://schemas.openxmlformats.org/officeDocument/2006/relationships/image" Target="../media/image39.png"/><Relationship Id="rId20" Type="http://schemas.openxmlformats.org/officeDocument/2006/relationships/image" Target="../media/image9.png"/><Relationship Id="rId41" Type="http://schemas.openxmlformats.org/officeDocument/2006/relationships/image" Target="../media/image27.png"/><Relationship Id="rId54" Type="http://schemas.microsoft.com/office/2007/relationships/hdphoto" Target="../media/hdphoto20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5" Type="http://schemas.microsoft.com/office/2007/relationships/hdphoto" Target="../media/hdphoto3.wdp"/><Relationship Id="rId23" Type="http://schemas.openxmlformats.org/officeDocument/2006/relationships/image" Target="../media/image17.png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image" Target="../media/image33.png"/><Relationship Id="rId57" Type="http://schemas.openxmlformats.org/officeDocument/2006/relationships/image" Target="../media/image38.png"/><Relationship Id="rId10" Type="http://schemas.openxmlformats.org/officeDocument/2006/relationships/image" Target="../media/image12.png"/><Relationship Id="rId31" Type="http://schemas.microsoft.com/office/2007/relationships/hdphoto" Target="../media/hdphoto13.wdp"/><Relationship Id="rId44" Type="http://schemas.openxmlformats.org/officeDocument/2006/relationships/image" Target="../media/image30.png"/><Relationship Id="rId5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3"/>
          <a:srcRect l="45493" t="32426" r="50567"/>
          <a:stretch/>
        </p:blipFill>
        <p:spPr>
          <a:xfrm>
            <a:off x="0" y="-388257"/>
            <a:ext cx="298646" cy="7292079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0F2858B-E1D2-4DB7-8FA6-EAB8729E6792}"/>
              </a:ext>
            </a:extLst>
          </p:cNvPr>
          <p:cNvGrpSpPr/>
          <p:nvPr/>
        </p:nvGrpSpPr>
        <p:grpSpPr>
          <a:xfrm>
            <a:off x="1054100" y="613509"/>
            <a:ext cx="914400" cy="914400"/>
            <a:chOff x="901700" y="1854200"/>
            <a:chExt cx="914400" cy="9144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E1AE5F3-8CBC-448B-91C2-1B092E9698CF}"/>
                </a:ext>
              </a:extLst>
            </p:cNvPr>
            <p:cNvSpPr/>
            <p:nvPr/>
          </p:nvSpPr>
          <p:spPr>
            <a:xfrm>
              <a:off x="901700" y="18542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Picture 2" descr="Resultado de imagem para personal trainer icon">
              <a:extLst>
                <a:ext uri="{FF2B5EF4-FFF2-40B4-BE49-F238E27FC236}">
                  <a16:creationId xmlns:a16="http://schemas.microsoft.com/office/drawing/2014/main" id="{40B4EE0F-085B-4AFB-8AA4-BA41EC36E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900" y="1969400"/>
              <a:ext cx="684000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DB2BA5A-9C29-47BA-BC0E-CB2D205517D3}"/>
              </a:ext>
            </a:extLst>
          </p:cNvPr>
          <p:cNvGrpSpPr/>
          <p:nvPr/>
        </p:nvGrpSpPr>
        <p:grpSpPr>
          <a:xfrm>
            <a:off x="6065337" y="613509"/>
            <a:ext cx="914400" cy="914400"/>
            <a:chOff x="901700" y="3429000"/>
            <a:chExt cx="914400" cy="9144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7A800AB-956D-4415-90FF-DD63564C2398}"/>
                </a:ext>
              </a:extLst>
            </p:cNvPr>
            <p:cNvSpPr/>
            <p:nvPr/>
          </p:nvSpPr>
          <p:spPr>
            <a:xfrm>
              <a:off x="901700" y="3429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B18E07C-89FF-4ED9-A725-1737601E1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48" b="89529" l="9091" r="93561">
                          <a14:foregroundMark x1="49621" y1="34031" x2="49621" y2="34031"/>
                          <a14:foregroundMark x1="86742" y1="35602" x2="86742" y2="35602"/>
                          <a14:foregroundMark x1="85985" y1="56545" x2="85985" y2="56545"/>
                          <a14:foregroundMark x1="93561" y1="70157" x2="93561" y2="70157"/>
                          <a14:foregroundMark x1="9091" y1="80628" x2="9091" y2="806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0698" y="3625745"/>
              <a:ext cx="720000" cy="520909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0AE9E5F-C4D3-434F-94A8-DBD5B88DC0AC}"/>
              </a:ext>
            </a:extLst>
          </p:cNvPr>
          <p:cNvGrpSpPr/>
          <p:nvPr/>
        </p:nvGrpSpPr>
        <p:grpSpPr>
          <a:xfrm>
            <a:off x="1054100" y="2800582"/>
            <a:ext cx="914400" cy="914400"/>
            <a:chOff x="2784404" y="1854200"/>
            <a:chExt cx="914400" cy="9144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7F0AFE7-5958-4D25-9F50-04F4371808BB}"/>
                </a:ext>
              </a:extLst>
            </p:cNvPr>
            <p:cNvSpPr/>
            <p:nvPr/>
          </p:nvSpPr>
          <p:spPr>
            <a:xfrm>
              <a:off x="2784404" y="18542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6BFDA0B-98D8-449E-9E7E-875A502A7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00" b="90000" l="1000" r="98000">
                          <a14:foregroundMark x1="85000" y1="19500" x2="85000" y2="19500"/>
                          <a14:foregroundMark x1="36500" y1="28500" x2="36500" y2="28500"/>
                          <a14:foregroundMark x1="15500" y1="25000" x2="15500" y2="25000"/>
                          <a14:foregroundMark x1="7000" y1="30500" x2="7000" y2="30500"/>
                          <a14:foregroundMark x1="1000" y1="30000" x2="1000" y2="30000"/>
                          <a14:foregroundMark x1="31500" y1="6500" x2="31500" y2="6500"/>
                          <a14:foregroundMark x1="93000" y1="23000" x2="93000" y2="23000"/>
                          <a14:foregroundMark x1="98000" y1="34000" x2="98000" y2="34000"/>
                          <a14:foregroundMark x1="74500" y1="62000" x2="74500" y2="62000"/>
                          <a14:foregroundMark x1="72000" y1="6000" x2="72000" y2="6000"/>
                          <a14:foregroundMark x1="76500" y1="5500" x2="76500" y2="5500"/>
                          <a14:foregroundMark x1="31000" y1="5500" x2="31000" y2="5500"/>
                          <a14:foregroundMark x1="30500" y1="6000" x2="30500" y2="6000"/>
                          <a14:foregroundMark x1="34500" y1="6500" x2="27000" y2="6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9604" y="2020200"/>
              <a:ext cx="684000" cy="68400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3971A94-B130-455E-B39B-16F3070CD650}"/>
              </a:ext>
            </a:extLst>
          </p:cNvPr>
          <p:cNvGrpSpPr/>
          <p:nvPr/>
        </p:nvGrpSpPr>
        <p:grpSpPr>
          <a:xfrm>
            <a:off x="4393808" y="613509"/>
            <a:ext cx="914400" cy="914400"/>
            <a:chOff x="2784404" y="3428100"/>
            <a:chExt cx="914400" cy="91440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9366C1B-90E8-4450-9A5C-2B8D4B2F9884}"/>
                </a:ext>
              </a:extLst>
            </p:cNvPr>
            <p:cNvSpPr/>
            <p:nvPr/>
          </p:nvSpPr>
          <p:spPr>
            <a:xfrm>
              <a:off x="2784404" y="34281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Picture 4" descr="Resultado de imagem para cosmetic icon">
              <a:extLst>
                <a:ext uri="{FF2B5EF4-FFF2-40B4-BE49-F238E27FC236}">
                  <a16:creationId xmlns:a16="http://schemas.microsoft.com/office/drawing/2014/main" id="{0B5243D4-DD90-42D0-A8AB-F89138DF8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908" y="3597300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03FDC11-1BB9-421D-91C3-79796283AE2C}"/>
              </a:ext>
            </a:extLst>
          </p:cNvPr>
          <p:cNvGrpSpPr/>
          <p:nvPr/>
        </p:nvGrpSpPr>
        <p:grpSpPr>
          <a:xfrm>
            <a:off x="2723954" y="615198"/>
            <a:ext cx="914400" cy="914400"/>
            <a:chOff x="4944051" y="3429000"/>
            <a:chExt cx="914400" cy="91440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445E17E-D791-4BB5-BA9A-43AB94BF1C9D}"/>
                </a:ext>
              </a:extLst>
            </p:cNvPr>
            <p:cNvSpPr/>
            <p:nvPr/>
          </p:nvSpPr>
          <p:spPr>
            <a:xfrm>
              <a:off x="4944051" y="3429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DD0C1638-6551-4B27-9989-8824FA8A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109" b="92609" l="1522" r="97609">
                          <a14:foregroundMark x1="29022" y1="32174" x2="29022" y2="32174"/>
                          <a14:foregroundMark x1="22283" y1="35109" x2="13913" y2="38804"/>
                          <a14:foregroundMark x1="13913" y1="38804" x2="10761" y2="45326"/>
                          <a14:foregroundMark x1="10761" y1="45326" x2="9565" y2="52935"/>
                          <a14:foregroundMark x1="9565" y1="52935" x2="13804" y2="67935"/>
                          <a14:foregroundMark x1="13804" y1="67935" x2="28370" y2="84783"/>
                          <a14:foregroundMark x1="28370" y1="84783" x2="41413" y2="93696"/>
                          <a14:foregroundMark x1="41413" y1="93696" x2="51087" y2="93913"/>
                          <a14:foregroundMark x1="51087" y1="93913" x2="59783" y2="92717"/>
                          <a14:foregroundMark x1="59783" y1="92717" x2="74130" y2="84783"/>
                          <a14:foregroundMark x1="74130" y1="84783" x2="78696" y2="77935"/>
                          <a14:foregroundMark x1="78696" y1="77935" x2="81522" y2="61630"/>
                          <a14:foregroundMark x1="81522" y1="61630" x2="78152" y2="47065"/>
                          <a14:foregroundMark x1="78152" y1="47065" x2="72283" y2="40870"/>
                          <a14:foregroundMark x1="72283" y1="40870" x2="65435" y2="38152"/>
                          <a14:foregroundMark x1="65435" y1="38152" x2="40217" y2="35543"/>
                          <a14:foregroundMark x1="40217" y1="35543" x2="32935" y2="33587"/>
                          <a14:foregroundMark x1="32935" y1="33587" x2="26413" y2="37609"/>
                          <a14:foregroundMark x1="26413" y1="37609" x2="19457" y2="36413"/>
                          <a14:foregroundMark x1="19457" y1="36413" x2="19348" y2="36304"/>
                          <a14:foregroundMark x1="52174" y1="60109" x2="52174" y2="60109"/>
                          <a14:foregroundMark x1="48043" y1="66848" x2="45217" y2="59130"/>
                          <a14:foregroundMark x1="45217" y1="59130" x2="46848" y2="52174"/>
                          <a14:foregroundMark x1="46848" y1="52174" x2="52174" y2="58043"/>
                          <a14:foregroundMark x1="52174" y1="58043" x2="53370" y2="64891"/>
                          <a14:foregroundMark x1="53370" y1="64891" x2="39022" y2="61087"/>
                          <a14:foregroundMark x1="39022" y1="61087" x2="45978" y2="59565"/>
                          <a14:foregroundMark x1="45978" y1="59565" x2="46413" y2="59674"/>
                          <a14:foregroundMark x1="60435" y1="59674" x2="53261" y2="58261"/>
                          <a14:foregroundMark x1="53261" y1="58261" x2="59130" y2="59130"/>
                          <a14:foregroundMark x1="42500" y1="37500" x2="34239" y2="38804"/>
                          <a14:foregroundMark x1="34239" y1="38804" x2="27826" y2="42283"/>
                          <a14:foregroundMark x1="27826" y1="42283" x2="24022" y2="48152"/>
                          <a14:foregroundMark x1="24022" y1="48152" x2="24130" y2="63804"/>
                          <a14:foregroundMark x1="24130" y1="63804" x2="26848" y2="79022"/>
                          <a14:foregroundMark x1="26848" y1="79022" x2="21413" y2="84674"/>
                          <a14:foregroundMark x1="21413" y1="84674" x2="14565" y2="83478"/>
                          <a14:foregroundMark x1="14565" y1="83478" x2="8804" y2="76848"/>
                          <a14:foregroundMark x1="8804" y1="76848" x2="7065" y2="69130"/>
                          <a14:foregroundMark x1="43370" y1="33261" x2="27283" y2="31413"/>
                          <a14:foregroundMark x1="27283" y1="31413" x2="13152" y2="35435"/>
                          <a14:foregroundMark x1="13152" y1="35435" x2="2826" y2="46196"/>
                          <a14:foregroundMark x1="2826" y1="46196" x2="109" y2="53370"/>
                          <a14:foregroundMark x1="109" y1="53370" x2="2826" y2="83478"/>
                          <a14:foregroundMark x1="2826" y1="83478" x2="9022" y2="88804"/>
                          <a14:foregroundMark x1="9022" y1="88804" x2="23478" y2="87826"/>
                          <a14:foregroundMark x1="23478" y1="87826" x2="53696" y2="93696"/>
                          <a14:foregroundMark x1="53696" y1="93696" x2="82826" y2="90217"/>
                          <a14:foregroundMark x1="82826" y1="90217" x2="89022" y2="86739"/>
                          <a14:foregroundMark x1="89022" y1="86739" x2="93804" y2="79565"/>
                          <a14:foregroundMark x1="93804" y1="79565" x2="96087" y2="43696"/>
                          <a14:foregroundMark x1="96087" y1="43696" x2="93913" y2="36957"/>
                          <a14:foregroundMark x1="93913" y1="36957" x2="88478" y2="31739"/>
                          <a14:foregroundMark x1="57261" y1="29943" x2="14783" y2="27500"/>
                          <a14:foregroundMark x1="65295" y1="30405" x2="64437" y2="30356"/>
                          <a14:foregroundMark x1="88478" y1="31739" x2="65343" y2="30408"/>
                          <a14:foregroundMark x1="14783" y1="27500" x2="7826" y2="28478"/>
                          <a14:foregroundMark x1="7826" y1="28478" x2="3152" y2="33913"/>
                          <a14:foregroundMark x1="3152" y1="33913" x2="1522" y2="48587"/>
                          <a14:foregroundMark x1="1522" y1="48587" x2="1739" y2="48804"/>
                          <a14:foregroundMark x1="92174" y1="30761" x2="97065" y2="35978"/>
                          <a14:foregroundMark x1="97065" y1="35978" x2="96304" y2="51522"/>
                          <a14:foregroundMark x1="96304" y1="51522" x2="94783" y2="58913"/>
                          <a14:foregroundMark x1="94783" y1="58913" x2="97717" y2="74022"/>
                          <a14:foregroundMark x1="97717" y1="74022" x2="94348" y2="88261"/>
                          <a14:foregroundMark x1="94348" y1="88261" x2="88913" y2="83696"/>
                          <a14:foregroundMark x1="88913" y1="83696" x2="88587" y2="46630"/>
                          <a14:foregroundMark x1="88587" y1="46630" x2="91957" y2="31196"/>
                          <a14:foregroundMark x1="96522" y1="32826" x2="98587" y2="39674"/>
                          <a14:foregroundMark x1="98587" y1="39674" x2="97609" y2="85217"/>
                          <a14:foregroundMark x1="97609" y1="85217" x2="94239" y2="78804"/>
                          <a14:foregroundMark x1="94239" y1="78804" x2="95217" y2="34891"/>
                          <a14:foregroundMark x1="95217" y1="34891" x2="97717" y2="33587"/>
                          <a14:foregroundMark x1="63261" y1="5109" x2="63261" y2="5109"/>
                          <a14:foregroundMark x1="27391" y1="21957" x2="29130" y2="14348"/>
                          <a14:foregroundMark x1="29130" y1="14348" x2="32826" y2="8370"/>
                          <a14:foregroundMark x1="32826" y1="8370" x2="39674" y2="5761"/>
                          <a14:foregroundMark x1="39674" y1="5761" x2="46739" y2="5543"/>
                          <a14:foregroundMark x1="46739" y1="5543" x2="61413" y2="5978"/>
                          <a14:foregroundMark x1="61413" y1="5978" x2="68261" y2="8913"/>
                          <a14:foregroundMark x1="68261" y1="8913" x2="71087" y2="15761"/>
                          <a14:foregroundMark x1="71087" y1="15761" x2="64457" y2="11739"/>
                          <a14:foregroundMark x1="64457" y1="11739" x2="41522" y2="10652"/>
                          <a14:foregroundMark x1="41522" y1="10652" x2="40106" y2="11289"/>
                          <a14:foregroundMark x1="33818" y1="16451" x2="32174" y2="20435"/>
                          <a14:foregroundMark x1="32174" y1="20435" x2="26304" y2="20326"/>
                          <a14:foregroundMark x1="67609" y1="13587" x2="66413" y2="21304"/>
                          <a14:foregroundMark x1="66413" y1="21304" x2="69783" y2="15000"/>
                          <a14:foregroundMark x1="69783" y1="15000" x2="68370" y2="13587"/>
                          <a14:foregroundMark x1="46848" y1="27065" x2="53804" y2="26304"/>
                          <a14:foregroundMark x1="53804" y1="26304" x2="60761" y2="26630"/>
                          <a14:foregroundMark x1="60761" y1="26630" x2="54783" y2="31087"/>
                          <a14:foregroundMark x1="54783" y1="31087" x2="47826" y2="29130"/>
                          <a14:foregroundMark x1="47826" y1="29130" x2="47065" y2="27065"/>
                          <a14:foregroundMark x1="67935" y1="31957" x2="60978" y2="31957"/>
                          <a14:foregroundMark x1="60978" y1="31957" x2="66196" y2="27283"/>
                          <a14:foregroundMark x1="66196" y1="27283" x2="63696" y2="31413"/>
                          <a14:foregroundMark x1="64130" y1="29348" x2="64130" y2="29348"/>
                          <a14:foregroundMark x1="61848" y1="29565" x2="61848" y2="29565"/>
                          <a14:backgroundMark x1="55435" y1="15217" x2="40978" y2="17609"/>
                          <a14:backgroundMark x1="40978" y1="17609" x2="36196" y2="22717"/>
                          <a14:backgroundMark x1="36196" y1="22717" x2="43152" y2="25870"/>
                          <a14:backgroundMark x1="60816" y1="28858" x2="62890" y2="29208"/>
                          <a14:backgroundMark x1="55650" y1="27984" x2="55856" y2="28019"/>
                          <a14:backgroundMark x1="43152" y1="25870" x2="47157" y2="26547"/>
                          <a14:backgroundMark x1="64226" y1="26971" x2="60978" y2="16087"/>
                          <a14:backgroundMark x1="60978" y1="16087" x2="52391" y2="13913"/>
                          <a14:backgroundMark x1="52391" y1="13913" x2="46087" y2="16848"/>
                          <a14:backgroundMark x1="36413" y1="17609" x2="35326" y2="15761"/>
                          <a14:backgroundMark x1="41087" y1="13587" x2="34239" y2="15000"/>
                          <a14:backgroundMark x1="34239" y1="15000" x2="39891" y2="11739"/>
                          <a14:backgroundMark x1="61848" y1="13913" x2="62283" y2="13913"/>
                          <a14:backgroundMark x1="60217" y1="11739" x2="60217" y2="11739"/>
                          <a14:backgroundMark x1="59348" y1="11739" x2="59348" y2="11739"/>
                          <a14:backgroundMark x1="60000" y1="11522" x2="60000" y2="11522"/>
                          <a14:backgroundMark x1="41522" y1="44565" x2="35217" y2="48370"/>
                          <a14:backgroundMark x1="35217" y1="48370" x2="32935" y2="70326"/>
                          <a14:backgroundMark x1="32935" y1="70326" x2="38587" y2="75652"/>
                          <a14:backgroundMark x1="38587" y1="75652" x2="45761" y2="77500"/>
                          <a14:backgroundMark x1="45761" y1="77500" x2="53804" y2="77283"/>
                          <a14:backgroundMark x1="53804" y1="77283" x2="60978" y2="73261"/>
                          <a14:backgroundMark x1="60978" y1="73261" x2="65978" y2="66522"/>
                          <a14:backgroundMark x1="65978" y1="66522" x2="68587" y2="57935"/>
                          <a14:backgroundMark x1="68587" y1="57935" x2="67391" y2="50217"/>
                          <a14:backgroundMark x1="67391" y1="50217" x2="54674" y2="41304"/>
                          <a14:backgroundMark x1="54674" y1="41304" x2="40326" y2="44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13251" y="3598200"/>
              <a:ext cx="576000" cy="576000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1C2F01F-50DC-4B2C-B8D9-B48108E77EDA}"/>
              </a:ext>
            </a:extLst>
          </p:cNvPr>
          <p:cNvGrpSpPr/>
          <p:nvPr/>
        </p:nvGrpSpPr>
        <p:grpSpPr>
          <a:xfrm>
            <a:off x="2723954" y="2800582"/>
            <a:ext cx="914400" cy="914400"/>
            <a:chOff x="8680333" y="1891216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01A78AE-59B1-4CB4-86C3-76A81D140F12}"/>
                </a:ext>
              </a:extLst>
            </p:cNvPr>
            <p:cNvSpPr/>
            <p:nvPr/>
          </p:nvSpPr>
          <p:spPr>
            <a:xfrm>
              <a:off x="8680333" y="1891216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7C1E895-1D75-493E-83DF-F9FD59C2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40592" y="2029450"/>
              <a:ext cx="393881" cy="576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08B06E8-A1D7-49E5-ABA8-7485BDC0865B}"/>
              </a:ext>
            </a:extLst>
          </p:cNvPr>
          <p:cNvGrpSpPr/>
          <p:nvPr/>
        </p:nvGrpSpPr>
        <p:grpSpPr>
          <a:xfrm>
            <a:off x="4404240" y="2800582"/>
            <a:ext cx="914400" cy="914400"/>
            <a:chOff x="8706155" y="927295"/>
            <a:chExt cx="914400" cy="9144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6B563FF-9287-4337-B974-DAD29B659A80}"/>
                </a:ext>
              </a:extLst>
            </p:cNvPr>
            <p:cNvSpPr/>
            <p:nvPr/>
          </p:nvSpPr>
          <p:spPr>
            <a:xfrm>
              <a:off x="8706155" y="92729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8" name="Picture 4" descr="industrial-icon - Image PNG">
              <a:extLst>
                <a:ext uri="{FF2B5EF4-FFF2-40B4-BE49-F238E27FC236}">
                  <a16:creationId xmlns:a16="http://schemas.microsoft.com/office/drawing/2014/main" id="{70FE9F6D-06AC-45A4-BF35-7AAB25740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2507" y="1143647"/>
              <a:ext cx="481697" cy="481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D4F275-1B24-4B3F-8347-6CF3C7513EEE}"/>
              </a:ext>
            </a:extLst>
          </p:cNvPr>
          <p:cNvSpPr txBox="1"/>
          <p:nvPr/>
        </p:nvSpPr>
        <p:spPr>
          <a:xfrm>
            <a:off x="876229" y="1643109"/>
            <a:ext cx="12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Seguro para </a:t>
            </a:r>
            <a:r>
              <a:rPr lang="pt-BR" sz="1200" b="1" dirty="0" err="1"/>
              <a:t>Personal</a:t>
            </a:r>
            <a:r>
              <a:rPr lang="pt-BR" sz="1200" b="1" dirty="0"/>
              <a:t> </a:t>
            </a:r>
            <a:r>
              <a:rPr lang="pt-BR" sz="1200" b="1" dirty="0" err="1"/>
              <a:t>Trainer</a:t>
            </a:r>
            <a:endParaRPr lang="pt-BR" sz="1200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28713E0-825A-44D5-B36C-01DCB11632F7}"/>
              </a:ext>
            </a:extLst>
          </p:cNvPr>
          <p:cNvSpPr txBox="1"/>
          <p:nvPr/>
        </p:nvSpPr>
        <p:spPr>
          <a:xfrm>
            <a:off x="2546083" y="1643109"/>
            <a:ext cx="12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Seguro para Clientes QV Benefícios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970233-4425-408B-9DCE-29D046E130D8}"/>
              </a:ext>
            </a:extLst>
          </p:cNvPr>
          <p:cNvSpPr txBox="1"/>
          <p:nvPr/>
        </p:nvSpPr>
        <p:spPr>
          <a:xfrm>
            <a:off x="4226369" y="1643109"/>
            <a:ext cx="12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Seguro para Revendedoras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B340B87-8777-4587-AA03-78E27F5241F5}"/>
              </a:ext>
            </a:extLst>
          </p:cNvPr>
          <p:cNvSpPr txBox="1"/>
          <p:nvPr/>
        </p:nvSpPr>
        <p:spPr>
          <a:xfrm>
            <a:off x="5887466" y="1643109"/>
            <a:ext cx="12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Telemedicina 24 Horas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9F9330F-8AAE-49E8-9AAF-4D925FE83D7F}"/>
              </a:ext>
            </a:extLst>
          </p:cNvPr>
          <p:cNvSpPr txBox="1"/>
          <p:nvPr/>
        </p:nvSpPr>
        <p:spPr>
          <a:xfrm>
            <a:off x="876229" y="3880982"/>
            <a:ext cx="12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Seguro de Vida Customizável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55EE6FB-2B75-4086-9894-DBAB35A72AE6}"/>
              </a:ext>
            </a:extLst>
          </p:cNvPr>
          <p:cNvSpPr txBox="1"/>
          <p:nvPr/>
        </p:nvSpPr>
        <p:spPr>
          <a:xfrm>
            <a:off x="2546083" y="3880982"/>
            <a:ext cx="12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Seguro de Acidentes Pessoais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9B91E-2059-4A35-AB31-61376E42A44F}"/>
              </a:ext>
            </a:extLst>
          </p:cNvPr>
          <p:cNvSpPr txBox="1"/>
          <p:nvPr/>
        </p:nvSpPr>
        <p:spPr>
          <a:xfrm>
            <a:off x="4226369" y="3880982"/>
            <a:ext cx="12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Seguro de Vida em Grupo para Empresas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124231E-B406-432E-8F29-A0CFC16D8AC5}"/>
              </a:ext>
            </a:extLst>
          </p:cNvPr>
          <p:cNvGrpSpPr/>
          <p:nvPr/>
        </p:nvGrpSpPr>
        <p:grpSpPr>
          <a:xfrm>
            <a:off x="6084526" y="2800582"/>
            <a:ext cx="914400" cy="914400"/>
            <a:chOff x="8694896" y="4176312"/>
            <a:chExt cx="914400" cy="9144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71822EE-24B8-4A17-BDF2-CA4112D018AA}"/>
                </a:ext>
              </a:extLst>
            </p:cNvPr>
            <p:cNvSpPr/>
            <p:nvPr/>
          </p:nvSpPr>
          <p:spPr>
            <a:xfrm>
              <a:off x="8694896" y="4176312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8" name="Picture 6" descr="Smartphone icon vector illustration. Flat Icon Mobile Phone, Handphone |  Assistencia tecnica celular, Smartphone, Celular">
              <a:extLst>
                <a:ext uri="{FF2B5EF4-FFF2-40B4-BE49-F238E27FC236}">
                  <a16:creationId xmlns:a16="http://schemas.microsoft.com/office/drawing/2014/main" id="{AE7F0EA1-7014-4698-95CC-84EB396D3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7082" r="23413" b="15053"/>
            <a:stretch/>
          </p:blipFill>
          <p:spPr bwMode="auto">
            <a:xfrm>
              <a:off x="8954041" y="4327512"/>
              <a:ext cx="39611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44E066A-FBA9-4015-9092-DBB0BD10D0F9}"/>
              </a:ext>
            </a:extLst>
          </p:cNvPr>
          <p:cNvSpPr txBox="1"/>
          <p:nvPr/>
        </p:nvSpPr>
        <p:spPr>
          <a:xfrm>
            <a:off x="5906655" y="3880982"/>
            <a:ext cx="127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Seguro Celular</a:t>
            </a:r>
          </a:p>
        </p:txBody>
      </p:sp>
      <p:pic>
        <p:nvPicPr>
          <p:cNvPr id="1028" name="Picture 4" descr="Seta e alvo, meta Bullseye Computer Icons declaração de missão de negócios,  ícone de meta, texto, logotipo, outros png | PNGWing">
            <a:extLst>
              <a:ext uri="{FF2B5EF4-FFF2-40B4-BE49-F238E27FC236}">
                <a16:creationId xmlns:a16="http://schemas.microsoft.com/office/drawing/2014/main" id="{D0768B17-D693-4E19-94D9-4FEC27E8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994" b="95808" l="9967" r="89701">
                        <a14:foregroundMark x1="35880" y1="17964" x2="35880" y2="17964"/>
                        <a14:foregroundMark x1="45847" y1="96407" x2="45847" y2="96407"/>
                        <a14:foregroundMark x1="34551" y1="47904" x2="34551" y2="47904"/>
                        <a14:foregroundMark x1="44518" y1="49701" x2="44518" y2="49701"/>
                        <a14:foregroundMark x1="53156" y1="44311" x2="53156" y2="44311"/>
                        <a14:foregroundMark x1="70432" y1="2994" x2="70432" y2="2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89" y="2966582"/>
            <a:ext cx="818952" cy="4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bre nós - Espaço Clínico Cogitus">
            <a:extLst>
              <a:ext uri="{FF2B5EF4-FFF2-40B4-BE49-F238E27FC236}">
                <a16:creationId xmlns:a16="http://schemas.microsoft.com/office/drawing/2014/main" id="{07318679-7027-44F2-842F-37385114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93" y="1984393"/>
            <a:ext cx="20669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3"/>
          <a:srcRect l="45493" t="32426" r="50567"/>
          <a:stretch/>
        </p:blipFill>
        <p:spPr>
          <a:xfrm>
            <a:off x="0" y="-388257"/>
            <a:ext cx="298646" cy="729207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E4C1651-8336-4400-BFA5-DC670485FD28}"/>
              </a:ext>
            </a:extLst>
          </p:cNvPr>
          <p:cNvGrpSpPr/>
          <p:nvPr/>
        </p:nvGrpSpPr>
        <p:grpSpPr>
          <a:xfrm>
            <a:off x="901700" y="3471595"/>
            <a:ext cx="914400" cy="914400"/>
            <a:chOff x="901700" y="1854200"/>
            <a:chExt cx="914400" cy="9144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F72988E-0E22-4D21-B76A-A40FCC1E786D}"/>
                </a:ext>
              </a:extLst>
            </p:cNvPr>
            <p:cNvSpPr/>
            <p:nvPr/>
          </p:nvSpPr>
          <p:spPr>
            <a:xfrm>
              <a:off x="901700" y="18542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sultado de imagem para personal trainer icon">
              <a:extLst>
                <a:ext uri="{FF2B5EF4-FFF2-40B4-BE49-F238E27FC236}">
                  <a16:creationId xmlns:a16="http://schemas.microsoft.com/office/drawing/2014/main" id="{0E288A7B-E1BF-48C2-BCA5-9DB4BCEF0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900" y="1969400"/>
              <a:ext cx="684000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7F812F6-B725-46F3-AC16-6ED0F31D4147}"/>
              </a:ext>
            </a:extLst>
          </p:cNvPr>
          <p:cNvGrpSpPr/>
          <p:nvPr/>
        </p:nvGrpSpPr>
        <p:grpSpPr>
          <a:xfrm>
            <a:off x="901700" y="4611204"/>
            <a:ext cx="914400" cy="914400"/>
            <a:chOff x="901700" y="3429000"/>
            <a:chExt cx="914400" cy="9144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7CC4AA2-CD80-4D70-8D72-6A89C8078ABD}"/>
                </a:ext>
              </a:extLst>
            </p:cNvPr>
            <p:cNvSpPr/>
            <p:nvPr/>
          </p:nvSpPr>
          <p:spPr>
            <a:xfrm>
              <a:off x="901700" y="3429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7770C59-F382-4F4C-A821-577AA514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48" b="89529" l="9091" r="93561">
                          <a14:foregroundMark x1="49621" y1="34031" x2="49621" y2="34031"/>
                          <a14:foregroundMark x1="86742" y1="35602" x2="86742" y2="35602"/>
                          <a14:foregroundMark x1="85985" y1="56545" x2="85985" y2="56545"/>
                          <a14:foregroundMark x1="93561" y1="70157" x2="93561" y2="70157"/>
                          <a14:foregroundMark x1="9091" y1="80628" x2="9091" y2="806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0698" y="3625745"/>
              <a:ext cx="720000" cy="520909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F13E5C2-7A75-4664-B45F-FD0346F9539A}"/>
              </a:ext>
            </a:extLst>
          </p:cNvPr>
          <p:cNvGrpSpPr/>
          <p:nvPr/>
        </p:nvGrpSpPr>
        <p:grpSpPr>
          <a:xfrm>
            <a:off x="2838673" y="3475939"/>
            <a:ext cx="914400" cy="914400"/>
            <a:chOff x="2784404" y="1854200"/>
            <a:chExt cx="914400" cy="9144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4AF5D18-64FD-4EAB-8B94-2D36E104E057}"/>
                </a:ext>
              </a:extLst>
            </p:cNvPr>
            <p:cNvSpPr/>
            <p:nvPr/>
          </p:nvSpPr>
          <p:spPr>
            <a:xfrm>
              <a:off x="2784404" y="18542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AC29547-250F-4846-863C-4C715AABE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00" b="90000" l="1000" r="98000">
                          <a14:foregroundMark x1="85000" y1="19500" x2="85000" y2="19500"/>
                          <a14:foregroundMark x1="36500" y1="28500" x2="36500" y2="28500"/>
                          <a14:foregroundMark x1="15500" y1="25000" x2="15500" y2="25000"/>
                          <a14:foregroundMark x1="7000" y1="30500" x2="7000" y2="30500"/>
                          <a14:foregroundMark x1="1000" y1="30000" x2="1000" y2="30000"/>
                          <a14:foregroundMark x1="31500" y1="6500" x2="31500" y2="6500"/>
                          <a14:foregroundMark x1="93000" y1="23000" x2="93000" y2="23000"/>
                          <a14:foregroundMark x1="98000" y1="34000" x2="98000" y2="34000"/>
                          <a14:foregroundMark x1="74500" y1="62000" x2="74500" y2="62000"/>
                          <a14:foregroundMark x1="72000" y1="6000" x2="72000" y2="6000"/>
                          <a14:foregroundMark x1="76500" y1="5500" x2="76500" y2="5500"/>
                          <a14:foregroundMark x1="31000" y1="5500" x2="31000" y2="5500"/>
                          <a14:foregroundMark x1="30500" y1="6000" x2="30500" y2="6000"/>
                          <a14:foregroundMark x1="34500" y1="6500" x2="27000" y2="6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9604" y="2020200"/>
              <a:ext cx="684000" cy="684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132040A-37CE-4570-98B1-55130A9580DE}"/>
              </a:ext>
            </a:extLst>
          </p:cNvPr>
          <p:cNvGrpSpPr/>
          <p:nvPr/>
        </p:nvGrpSpPr>
        <p:grpSpPr>
          <a:xfrm>
            <a:off x="2838673" y="4617720"/>
            <a:ext cx="914400" cy="914400"/>
            <a:chOff x="2784404" y="3428100"/>
            <a:chExt cx="914400" cy="9144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986DBC9-5DD4-49E5-B8AC-98F8CE2C8C71}"/>
                </a:ext>
              </a:extLst>
            </p:cNvPr>
            <p:cNvSpPr/>
            <p:nvPr/>
          </p:nvSpPr>
          <p:spPr>
            <a:xfrm>
              <a:off x="2784404" y="34281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Resultado de imagem para cosmetic icon">
              <a:extLst>
                <a:ext uri="{FF2B5EF4-FFF2-40B4-BE49-F238E27FC236}">
                  <a16:creationId xmlns:a16="http://schemas.microsoft.com/office/drawing/2014/main" id="{37118AE2-836A-4A42-A6A1-E30EE2FFC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908" y="3597300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BB7ACC3-F6B1-4BC3-B593-AE9ECB331123}"/>
              </a:ext>
            </a:extLst>
          </p:cNvPr>
          <p:cNvGrpSpPr/>
          <p:nvPr/>
        </p:nvGrpSpPr>
        <p:grpSpPr>
          <a:xfrm>
            <a:off x="901700" y="5750811"/>
            <a:ext cx="914400" cy="914400"/>
            <a:chOff x="901700" y="5041901"/>
            <a:chExt cx="914400" cy="91440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7E5E9C6-3554-4213-9959-16826EC6BF63}"/>
                </a:ext>
              </a:extLst>
            </p:cNvPr>
            <p:cNvSpPr/>
            <p:nvPr/>
          </p:nvSpPr>
          <p:spPr>
            <a:xfrm>
              <a:off x="901700" y="5041901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AC6632D-5D4D-4295-9672-BAED79EC5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1500" y1="32500" x2="21500" y2="32500"/>
                          <a14:foregroundMark x1="16000" y1="51500" x2="16000" y2="51500"/>
                          <a14:foregroundMark x1="21500" y1="68500" x2="21500" y2="68500"/>
                          <a14:foregroundMark x1="38000" y1="78000" x2="38000" y2="78000"/>
                          <a14:foregroundMark x1="48500" y1="84500" x2="48500" y2="84500"/>
                          <a14:foregroundMark x1="65500" y1="77500" x2="65500" y2="77500"/>
                          <a14:foregroundMark x1="78000" y1="65500" x2="78000" y2="65500"/>
                          <a14:foregroundMark x1="82000" y1="52000" x2="82000" y2="52000"/>
                          <a14:foregroundMark x1="78500" y1="33500" x2="78500" y2="33500"/>
                          <a14:foregroundMark x1="66000" y1="22500" x2="66000" y2="22500"/>
                          <a14:foregroundMark x1="49500" y1="14500" x2="49500" y2="14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6900" y="5157101"/>
              <a:ext cx="684000" cy="68400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C8E4132-E3B3-466F-88F6-C0904BC6C8B9}"/>
              </a:ext>
            </a:extLst>
          </p:cNvPr>
          <p:cNvGrpSpPr/>
          <p:nvPr/>
        </p:nvGrpSpPr>
        <p:grpSpPr>
          <a:xfrm>
            <a:off x="2840322" y="5759501"/>
            <a:ext cx="914400" cy="914400"/>
            <a:chOff x="2784404" y="5042390"/>
            <a:chExt cx="914400" cy="9144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8D310B7-7E79-44D4-A51D-8E802532298D}"/>
                </a:ext>
              </a:extLst>
            </p:cNvPr>
            <p:cNvSpPr/>
            <p:nvPr/>
          </p:nvSpPr>
          <p:spPr>
            <a:xfrm>
              <a:off x="2784404" y="504239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7C60BB0-B674-4CA0-AE92-00F4DC1C1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137" b="98718" l="8372" r="88372">
                          <a14:foregroundMark x1="29302" y1="7265" x2="29302" y2="7265"/>
                          <a14:foregroundMark x1="66977" y1="2137" x2="66977" y2="2137"/>
                          <a14:foregroundMark x1="27907" y1="93162" x2="27907" y2="93162"/>
                          <a14:foregroundMark x1="51163" y1="98718" x2="51163" y2="98718"/>
                          <a14:foregroundMark x1="45581" y1="61966" x2="45581" y2="61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27373" y="5165934"/>
              <a:ext cx="628462" cy="6840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4F6DE53-748A-4A11-85E3-4BF898286BAF}"/>
              </a:ext>
            </a:extLst>
          </p:cNvPr>
          <p:cNvGrpSpPr/>
          <p:nvPr/>
        </p:nvGrpSpPr>
        <p:grpSpPr>
          <a:xfrm>
            <a:off x="4775646" y="4614462"/>
            <a:ext cx="914400" cy="914400"/>
            <a:chOff x="4944051" y="3429000"/>
            <a:chExt cx="914400" cy="9144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CF7AB9F-1E25-4587-B105-C75B0BD4117E}"/>
                </a:ext>
              </a:extLst>
            </p:cNvPr>
            <p:cNvSpPr/>
            <p:nvPr/>
          </p:nvSpPr>
          <p:spPr>
            <a:xfrm>
              <a:off x="4944051" y="3429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5714EEB2-DD88-4585-8202-0A0B651BE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109" b="92609" l="1522" r="97609">
                          <a14:foregroundMark x1="29022" y1="32174" x2="29022" y2="32174"/>
                          <a14:foregroundMark x1="22283" y1="35109" x2="13913" y2="38804"/>
                          <a14:foregroundMark x1="13913" y1="38804" x2="10761" y2="45326"/>
                          <a14:foregroundMark x1="10761" y1="45326" x2="9565" y2="52935"/>
                          <a14:foregroundMark x1="9565" y1="52935" x2="13804" y2="67935"/>
                          <a14:foregroundMark x1="13804" y1="67935" x2="28370" y2="84783"/>
                          <a14:foregroundMark x1="28370" y1="84783" x2="41413" y2="93696"/>
                          <a14:foregroundMark x1="41413" y1="93696" x2="51087" y2="93913"/>
                          <a14:foregroundMark x1="51087" y1="93913" x2="59783" y2="92717"/>
                          <a14:foregroundMark x1="59783" y1="92717" x2="74130" y2="84783"/>
                          <a14:foregroundMark x1="74130" y1="84783" x2="78696" y2="77935"/>
                          <a14:foregroundMark x1="78696" y1="77935" x2="81522" y2="61630"/>
                          <a14:foregroundMark x1="81522" y1="61630" x2="78152" y2="47065"/>
                          <a14:foregroundMark x1="78152" y1="47065" x2="72283" y2="40870"/>
                          <a14:foregroundMark x1="72283" y1="40870" x2="65435" y2="38152"/>
                          <a14:foregroundMark x1="65435" y1="38152" x2="40217" y2="35543"/>
                          <a14:foregroundMark x1="40217" y1="35543" x2="32935" y2="33587"/>
                          <a14:foregroundMark x1="32935" y1="33587" x2="26413" y2="37609"/>
                          <a14:foregroundMark x1="26413" y1="37609" x2="19457" y2="36413"/>
                          <a14:foregroundMark x1="19457" y1="36413" x2="19348" y2="36304"/>
                          <a14:foregroundMark x1="52174" y1="60109" x2="52174" y2="60109"/>
                          <a14:foregroundMark x1="48043" y1="66848" x2="45217" y2="59130"/>
                          <a14:foregroundMark x1="45217" y1="59130" x2="46848" y2="52174"/>
                          <a14:foregroundMark x1="46848" y1="52174" x2="52174" y2="58043"/>
                          <a14:foregroundMark x1="52174" y1="58043" x2="53370" y2="64891"/>
                          <a14:foregroundMark x1="53370" y1="64891" x2="39022" y2="61087"/>
                          <a14:foregroundMark x1="39022" y1="61087" x2="45978" y2="59565"/>
                          <a14:foregroundMark x1="45978" y1="59565" x2="46413" y2="59674"/>
                          <a14:foregroundMark x1="60435" y1="59674" x2="53261" y2="58261"/>
                          <a14:foregroundMark x1="53261" y1="58261" x2="59130" y2="59130"/>
                          <a14:foregroundMark x1="42500" y1="37500" x2="34239" y2="38804"/>
                          <a14:foregroundMark x1="34239" y1="38804" x2="27826" y2="42283"/>
                          <a14:foregroundMark x1="27826" y1="42283" x2="24022" y2="48152"/>
                          <a14:foregroundMark x1="24022" y1="48152" x2="24130" y2="63804"/>
                          <a14:foregroundMark x1="24130" y1="63804" x2="26848" y2="79022"/>
                          <a14:foregroundMark x1="26848" y1="79022" x2="21413" y2="84674"/>
                          <a14:foregroundMark x1="21413" y1="84674" x2="14565" y2="83478"/>
                          <a14:foregroundMark x1="14565" y1="83478" x2="8804" y2="76848"/>
                          <a14:foregroundMark x1="8804" y1="76848" x2="7065" y2="69130"/>
                          <a14:foregroundMark x1="43370" y1="33261" x2="27283" y2="31413"/>
                          <a14:foregroundMark x1="27283" y1="31413" x2="13152" y2="35435"/>
                          <a14:foregroundMark x1="13152" y1="35435" x2="2826" y2="46196"/>
                          <a14:foregroundMark x1="2826" y1="46196" x2="109" y2="53370"/>
                          <a14:foregroundMark x1="109" y1="53370" x2="2826" y2="83478"/>
                          <a14:foregroundMark x1="2826" y1="83478" x2="9022" y2="88804"/>
                          <a14:foregroundMark x1="9022" y1="88804" x2="23478" y2="87826"/>
                          <a14:foregroundMark x1="23478" y1="87826" x2="53696" y2="93696"/>
                          <a14:foregroundMark x1="53696" y1="93696" x2="82826" y2="90217"/>
                          <a14:foregroundMark x1="82826" y1="90217" x2="89022" y2="86739"/>
                          <a14:foregroundMark x1="89022" y1="86739" x2="93804" y2="79565"/>
                          <a14:foregroundMark x1="93804" y1="79565" x2="96087" y2="43696"/>
                          <a14:foregroundMark x1="96087" y1="43696" x2="93913" y2="36957"/>
                          <a14:foregroundMark x1="93913" y1="36957" x2="88478" y2="31739"/>
                          <a14:foregroundMark x1="57261" y1="29943" x2="14783" y2="27500"/>
                          <a14:foregroundMark x1="65295" y1="30405" x2="64437" y2="30356"/>
                          <a14:foregroundMark x1="88478" y1="31739" x2="65343" y2="30408"/>
                          <a14:foregroundMark x1="14783" y1="27500" x2="7826" y2="28478"/>
                          <a14:foregroundMark x1="7826" y1="28478" x2="3152" y2="33913"/>
                          <a14:foregroundMark x1="3152" y1="33913" x2="1522" y2="48587"/>
                          <a14:foregroundMark x1="1522" y1="48587" x2="1739" y2="48804"/>
                          <a14:foregroundMark x1="92174" y1="30761" x2="97065" y2="35978"/>
                          <a14:foregroundMark x1="97065" y1="35978" x2="96304" y2="51522"/>
                          <a14:foregroundMark x1="96304" y1="51522" x2="94783" y2="58913"/>
                          <a14:foregroundMark x1="94783" y1="58913" x2="97717" y2="74022"/>
                          <a14:foregroundMark x1="97717" y1="74022" x2="94348" y2="88261"/>
                          <a14:foregroundMark x1="94348" y1="88261" x2="88913" y2="83696"/>
                          <a14:foregroundMark x1="88913" y1="83696" x2="88587" y2="46630"/>
                          <a14:foregroundMark x1="88587" y1="46630" x2="91957" y2="31196"/>
                          <a14:foregroundMark x1="96522" y1="32826" x2="98587" y2="39674"/>
                          <a14:foregroundMark x1="98587" y1="39674" x2="97609" y2="85217"/>
                          <a14:foregroundMark x1="97609" y1="85217" x2="94239" y2="78804"/>
                          <a14:foregroundMark x1="94239" y1="78804" x2="95217" y2="34891"/>
                          <a14:foregroundMark x1="95217" y1="34891" x2="97717" y2="33587"/>
                          <a14:foregroundMark x1="63261" y1="5109" x2="63261" y2="5109"/>
                          <a14:foregroundMark x1="27391" y1="21957" x2="29130" y2="14348"/>
                          <a14:foregroundMark x1="29130" y1="14348" x2="32826" y2="8370"/>
                          <a14:foregroundMark x1="32826" y1="8370" x2="39674" y2="5761"/>
                          <a14:foregroundMark x1="39674" y1="5761" x2="46739" y2="5543"/>
                          <a14:foregroundMark x1="46739" y1="5543" x2="61413" y2="5978"/>
                          <a14:foregroundMark x1="61413" y1="5978" x2="68261" y2="8913"/>
                          <a14:foregroundMark x1="68261" y1="8913" x2="71087" y2="15761"/>
                          <a14:foregroundMark x1="71087" y1="15761" x2="64457" y2="11739"/>
                          <a14:foregroundMark x1="64457" y1="11739" x2="41522" y2="10652"/>
                          <a14:foregroundMark x1="41522" y1="10652" x2="40106" y2="11289"/>
                          <a14:foregroundMark x1="33818" y1="16451" x2="32174" y2="20435"/>
                          <a14:foregroundMark x1="32174" y1="20435" x2="26304" y2="20326"/>
                          <a14:foregroundMark x1="67609" y1="13587" x2="66413" y2="21304"/>
                          <a14:foregroundMark x1="66413" y1="21304" x2="69783" y2="15000"/>
                          <a14:foregroundMark x1="69783" y1="15000" x2="68370" y2="13587"/>
                          <a14:foregroundMark x1="46848" y1="27065" x2="53804" y2="26304"/>
                          <a14:foregroundMark x1="53804" y1="26304" x2="60761" y2="26630"/>
                          <a14:foregroundMark x1="60761" y1="26630" x2="54783" y2="31087"/>
                          <a14:foregroundMark x1="54783" y1="31087" x2="47826" y2="29130"/>
                          <a14:foregroundMark x1="47826" y1="29130" x2="47065" y2="27065"/>
                          <a14:foregroundMark x1="67935" y1="31957" x2="60978" y2="31957"/>
                          <a14:foregroundMark x1="60978" y1="31957" x2="66196" y2="27283"/>
                          <a14:foregroundMark x1="66196" y1="27283" x2="63696" y2="31413"/>
                          <a14:foregroundMark x1="64130" y1="29348" x2="64130" y2="29348"/>
                          <a14:foregroundMark x1="61848" y1="29565" x2="61848" y2="29565"/>
                          <a14:backgroundMark x1="55435" y1="15217" x2="40978" y2="17609"/>
                          <a14:backgroundMark x1="40978" y1="17609" x2="36196" y2="22717"/>
                          <a14:backgroundMark x1="36196" y1="22717" x2="43152" y2="25870"/>
                          <a14:backgroundMark x1="60816" y1="28858" x2="62890" y2="29208"/>
                          <a14:backgroundMark x1="55650" y1="27984" x2="55856" y2="28019"/>
                          <a14:backgroundMark x1="43152" y1="25870" x2="47157" y2="26547"/>
                          <a14:backgroundMark x1="64226" y1="26971" x2="60978" y2="16087"/>
                          <a14:backgroundMark x1="60978" y1="16087" x2="52391" y2="13913"/>
                          <a14:backgroundMark x1="52391" y1="13913" x2="46087" y2="16848"/>
                          <a14:backgroundMark x1="36413" y1="17609" x2="35326" y2="15761"/>
                          <a14:backgroundMark x1="41087" y1="13587" x2="34239" y2="15000"/>
                          <a14:backgroundMark x1="34239" y1="15000" x2="39891" y2="11739"/>
                          <a14:backgroundMark x1="61848" y1="13913" x2="62283" y2="13913"/>
                          <a14:backgroundMark x1="60217" y1="11739" x2="60217" y2="11739"/>
                          <a14:backgroundMark x1="59348" y1="11739" x2="59348" y2="11739"/>
                          <a14:backgroundMark x1="60000" y1="11522" x2="60000" y2="11522"/>
                          <a14:backgroundMark x1="41522" y1="44565" x2="35217" y2="48370"/>
                          <a14:backgroundMark x1="35217" y1="48370" x2="32935" y2="70326"/>
                          <a14:backgroundMark x1="32935" y1="70326" x2="38587" y2="75652"/>
                          <a14:backgroundMark x1="38587" y1="75652" x2="45761" y2="77500"/>
                          <a14:backgroundMark x1="45761" y1="77500" x2="53804" y2="77283"/>
                          <a14:backgroundMark x1="53804" y1="77283" x2="60978" y2="73261"/>
                          <a14:backgroundMark x1="60978" y1="73261" x2="65978" y2="66522"/>
                          <a14:backgroundMark x1="65978" y1="66522" x2="68587" y2="57935"/>
                          <a14:backgroundMark x1="68587" y1="57935" x2="67391" y2="50217"/>
                          <a14:backgroundMark x1="67391" y1="50217" x2="54674" y2="41304"/>
                          <a14:backgroundMark x1="54674" y1="41304" x2="40326" y2="44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13251" y="3598200"/>
              <a:ext cx="576000" cy="576000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1CDDD6B-C423-467D-A04B-BC45A8A9ED3A}"/>
              </a:ext>
            </a:extLst>
          </p:cNvPr>
          <p:cNvGrpSpPr/>
          <p:nvPr/>
        </p:nvGrpSpPr>
        <p:grpSpPr>
          <a:xfrm>
            <a:off x="4778944" y="5755156"/>
            <a:ext cx="914400" cy="914400"/>
            <a:chOff x="4944051" y="5041901"/>
            <a:chExt cx="914400" cy="9144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E6FEF63-5AC7-4A8B-BD92-D6DBB35F2B74}"/>
                </a:ext>
              </a:extLst>
            </p:cNvPr>
            <p:cNvSpPr/>
            <p:nvPr/>
          </p:nvSpPr>
          <p:spPr>
            <a:xfrm>
              <a:off x="4944051" y="5041901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C532F36-6A52-4C63-BF46-401DE31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37333" y1="15556" x2="37333" y2="15556"/>
                          <a14:foregroundMark x1="49333" y1="22667" x2="49333" y2="22667"/>
                          <a14:foregroundMark x1="23556" y1="81778" x2="23556" y2="81778"/>
                          <a14:foregroundMark x1="26222" y1="88444" x2="26222" y2="884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77251" y="5175101"/>
              <a:ext cx="648000" cy="6480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DF96E07-0F91-4739-8B31-83D6C8D3AD1B}"/>
              </a:ext>
            </a:extLst>
          </p:cNvPr>
          <p:cNvGrpSpPr/>
          <p:nvPr/>
        </p:nvGrpSpPr>
        <p:grpSpPr>
          <a:xfrm>
            <a:off x="6712619" y="4620978"/>
            <a:ext cx="914400" cy="914400"/>
            <a:chOff x="6812192" y="3429000"/>
            <a:chExt cx="914400" cy="91440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0F5D536B-DBC8-47D1-8E61-DF37B5DB29E1}"/>
                </a:ext>
              </a:extLst>
            </p:cNvPr>
            <p:cNvSpPr/>
            <p:nvPr/>
          </p:nvSpPr>
          <p:spPr>
            <a:xfrm>
              <a:off x="6812192" y="3429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1" name="Picture 2" descr="Seguro Pet - ícones de animais grátis">
              <a:extLst>
                <a:ext uri="{FF2B5EF4-FFF2-40B4-BE49-F238E27FC236}">
                  <a16:creationId xmlns:a16="http://schemas.microsoft.com/office/drawing/2014/main" id="{15C3CC0F-F629-4BA9-B7CE-E7206A27F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392" y="3593368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5270680-954E-4C8A-ACF3-582E524760DE}"/>
              </a:ext>
            </a:extLst>
          </p:cNvPr>
          <p:cNvGrpSpPr/>
          <p:nvPr/>
        </p:nvGrpSpPr>
        <p:grpSpPr>
          <a:xfrm>
            <a:off x="8649592" y="3480285"/>
            <a:ext cx="914400" cy="914400"/>
            <a:chOff x="8680333" y="1891216"/>
            <a:chExt cx="914400" cy="914400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F164956-E450-4D49-A21E-7D6E9ABCBECF}"/>
                </a:ext>
              </a:extLst>
            </p:cNvPr>
            <p:cNvSpPr/>
            <p:nvPr/>
          </p:nvSpPr>
          <p:spPr>
            <a:xfrm>
              <a:off x="8680333" y="1891216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54C3F928-5265-4D06-BC27-F7729326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40592" y="2029450"/>
              <a:ext cx="393881" cy="576000"/>
            </a:xfrm>
            <a:prstGeom prst="rect">
              <a:avLst/>
            </a:prstGeom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5B0502B4-4F5A-4837-A33E-512734F84FE6}"/>
              </a:ext>
            </a:extLst>
          </p:cNvPr>
          <p:cNvGrpSpPr/>
          <p:nvPr/>
        </p:nvGrpSpPr>
        <p:grpSpPr>
          <a:xfrm>
            <a:off x="8649592" y="4624239"/>
            <a:ext cx="914400" cy="914400"/>
            <a:chOff x="8694896" y="4176312"/>
            <a:chExt cx="914400" cy="914400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B0D9AAA-BC5F-4634-9812-22A8E2763094}"/>
                </a:ext>
              </a:extLst>
            </p:cNvPr>
            <p:cNvSpPr/>
            <p:nvPr/>
          </p:nvSpPr>
          <p:spPr>
            <a:xfrm>
              <a:off x="8694896" y="4176312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0" name="Picture 6" descr="Smartphone icon vector illustration. Flat Icon Mobile Phone, Handphone |  Assistencia tecnica celular, Smartphone, Celular">
              <a:extLst>
                <a:ext uri="{FF2B5EF4-FFF2-40B4-BE49-F238E27FC236}">
                  <a16:creationId xmlns:a16="http://schemas.microsoft.com/office/drawing/2014/main" id="{5890B22B-F570-4ED1-ACFE-6F5B39A362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7082" r="23413" b="15053"/>
            <a:stretch/>
          </p:blipFill>
          <p:spPr bwMode="auto">
            <a:xfrm>
              <a:off x="8954041" y="4327512"/>
              <a:ext cx="39611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BE9DA93-C888-4E08-8FAD-8082E0C8097D}"/>
              </a:ext>
            </a:extLst>
          </p:cNvPr>
          <p:cNvGrpSpPr/>
          <p:nvPr/>
        </p:nvGrpSpPr>
        <p:grpSpPr>
          <a:xfrm>
            <a:off x="8656188" y="5768193"/>
            <a:ext cx="914400" cy="914400"/>
            <a:chOff x="8694896" y="5050734"/>
            <a:chExt cx="914400" cy="914400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022D217-C512-47E5-A44D-7A2F521B6B2E}"/>
                </a:ext>
              </a:extLst>
            </p:cNvPr>
            <p:cNvSpPr/>
            <p:nvPr/>
          </p:nvSpPr>
          <p:spPr>
            <a:xfrm>
              <a:off x="8694896" y="505073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2FD503B9-61B7-4210-86BD-6AACE6916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>
                          <a14:foregroundMark x1="72000" y1="38667" x2="72000" y2="38667"/>
                          <a14:foregroundMark x1="25333" y1="89333" x2="25333" y2="89333"/>
                          <a14:backgroundMark x1="12000" y1="74222" x2="12000" y2="74222"/>
                          <a14:backgroundMark x1="12000" y1="72444" x2="12000" y2="768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6096" y="5201934"/>
              <a:ext cx="612000" cy="612000"/>
            </a:xfrm>
            <a:prstGeom prst="rect">
              <a:avLst/>
            </a:prstGeom>
          </p:spPr>
        </p:pic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AFD6E35-5BEF-4D9D-9E75-EC0C8DF5B0B6}"/>
              </a:ext>
            </a:extLst>
          </p:cNvPr>
          <p:cNvGrpSpPr/>
          <p:nvPr/>
        </p:nvGrpSpPr>
        <p:grpSpPr>
          <a:xfrm>
            <a:off x="10586564" y="3469421"/>
            <a:ext cx="914400" cy="914400"/>
            <a:chOff x="10586564" y="1905000"/>
            <a:chExt cx="914400" cy="9144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BDBB3365-4831-4C58-AA4B-0CA9E7CD3331}"/>
                </a:ext>
              </a:extLst>
            </p:cNvPr>
            <p:cNvSpPr/>
            <p:nvPr/>
          </p:nvSpPr>
          <p:spPr>
            <a:xfrm>
              <a:off x="10586564" y="1905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6" name="Picture 2" descr="internet icon | Globe icon, Globe vector, Internet icon">
              <a:extLst>
                <a:ext uri="{FF2B5EF4-FFF2-40B4-BE49-F238E27FC236}">
                  <a16:creationId xmlns:a16="http://schemas.microsoft.com/office/drawing/2014/main" id="{92B0EA19-2B07-44EB-9D39-8009DBAA1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764" y="209220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7E32DC9-F1D7-496F-9524-497A3B77B373}"/>
              </a:ext>
            </a:extLst>
          </p:cNvPr>
          <p:cNvGrpSpPr/>
          <p:nvPr/>
        </p:nvGrpSpPr>
        <p:grpSpPr>
          <a:xfrm>
            <a:off x="10586564" y="4607943"/>
            <a:ext cx="914400" cy="914400"/>
            <a:chOff x="10586564" y="3428100"/>
            <a:chExt cx="914400" cy="914400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737AA07-8EA7-46F8-B4D8-DCC3DD6F8F63}"/>
                </a:ext>
              </a:extLst>
            </p:cNvPr>
            <p:cNvSpPr/>
            <p:nvPr/>
          </p:nvSpPr>
          <p:spPr>
            <a:xfrm>
              <a:off x="10586564" y="342810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0" name="Picture 4" descr="Police Department Icons - Download Free Vector Icons | Noun Project">
              <a:extLst>
                <a:ext uri="{FF2B5EF4-FFF2-40B4-BE49-F238E27FC236}">
                  <a16:creationId xmlns:a16="http://schemas.microsoft.com/office/drawing/2014/main" id="{8B9DEB96-EB8F-4564-AA89-6CCCB634C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7500" b="92500" l="10000" r="90000">
                          <a14:foregroundMark x1="20000" y1="7500" x2="20000" y2="7500"/>
                          <a14:foregroundMark x1="52500" y1="92500" x2="52500" y2="9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764" y="361530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8191908-349A-414C-A5DF-1A6821335479}"/>
              </a:ext>
            </a:extLst>
          </p:cNvPr>
          <p:cNvGrpSpPr/>
          <p:nvPr/>
        </p:nvGrpSpPr>
        <p:grpSpPr>
          <a:xfrm>
            <a:off x="10594808" y="5746466"/>
            <a:ext cx="914400" cy="914400"/>
            <a:chOff x="10594808" y="5029007"/>
            <a:chExt cx="914400" cy="91440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C9CA7E95-D6A2-489B-B656-86623E56E26A}"/>
                </a:ext>
              </a:extLst>
            </p:cNvPr>
            <p:cNvSpPr/>
            <p:nvPr/>
          </p:nvSpPr>
          <p:spPr>
            <a:xfrm>
              <a:off x="10594808" y="502900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F7B393E7-996E-4BDA-857A-C7C0BF1A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8000" b="92000" l="8889" r="90667">
                          <a14:foregroundMark x1="9778" y1="39111" x2="9778" y2="39111"/>
                          <a14:foregroundMark x1="8889" y1="60889" x2="8889" y2="60889"/>
                          <a14:foregroundMark x1="33333" y1="72444" x2="33333" y2="72444"/>
                          <a14:foregroundMark x1="91111" y1="62667" x2="91111" y2="62667"/>
                          <a14:foregroundMark x1="62222" y1="92000" x2="62222" y2="92000"/>
                          <a14:foregroundMark x1="58222" y1="10222" x2="58222" y2="10222"/>
                          <a14:foregroundMark x1="38667" y1="8000" x2="38667" y2="8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82008" y="5229101"/>
              <a:ext cx="540000" cy="540000"/>
            </a:xfrm>
            <a:prstGeom prst="rect">
              <a:avLst/>
            </a:prstGeom>
          </p:spPr>
        </p:pic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2760861-C5C2-4B37-9FB3-24CE0E72F9A0}"/>
              </a:ext>
            </a:extLst>
          </p:cNvPr>
          <p:cNvGrpSpPr/>
          <p:nvPr/>
        </p:nvGrpSpPr>
        <p:grpSpPr>
          <a:xfrm>
            <a:off x="10586564" y="2330899"/>
            <a:ext cx="914400" cy="914400"/>
            <a:chOff x="10586564" y="713101"/>
            <a:chExt cx="914400" cy="914400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B78DA52-F301-48AA-8CAA-580454948499}"/>
                </a:ext>
              </a:extLst>
            </p:cNvPr>
            <p:cNvSpPr/>
            <p:nvPr/>
          </p:nvSpPr>
          <p:spPr>
            <a:xfrm>
              <a:off x="10586564" y="713101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60986A02-E913-40C0-9387-DF3DDE21E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2222" b="98667" l="3556" r="97778">
                          <a14:foregroundMark x1="21778" y1="20000" x2="21778" y2="20000"/>
                          <a14:foregroundMark x1="15111" y1="35111" x2="15111" y2="35111"/>
                          <a14:foregroundMark x1="10667" y1="23556" x2="10667" y2="23556"/>
                          <a14:foregroundMark x1="8000" y1="49778" x2="8000" y2="49778"/>
                          <a14:foregroundMark x1="3556" y1="56889" x2="3556" y2="56889"/>
                          <a14:foregroundMark x1="46222" y1="99111" x2="46222" y2="99111"/>
                          <a14:foregroundMark x1="93333" y1="56444" x2="93333" y2="56444"/>
                          <a14:foregroundMark x1="98222" y1="66222" x2="98222" y2="66222"/>
                          <a14:foregroundMark x1="88000" y1="36000" x2="88000" y2="36000"/>
                          <a14:foregroundMark x1="58667" y1="27556" x2="58667" y2="27556"/>
                          <a14:foregroundMark x1="31556" y1="3556" x2="31556" y2="3556"/>
                          <a14:foregroundMark x1="68444" y1="5778" x2="68444" y2="5778"/>
                          <a14:foregroundMark x1="56000" y1="2222" x2="56000" y2="2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73764" y="900301"/>
              <a:ext cx="540000" cy="540000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CA87FEB-0491-4DA4-8DFA-B76337775930}"/>
              </a:ext>
            </a:extLst>
          </p:cNvPr>
          <p:cNvGrpSpPr/>
          <p:nvPr/>
        </p:nvGrpSpPr>
        <p:grpSpPr>
          <a:xfrm>
            <a:off x="8649276" y="2336331"/>
            <a:ext cx="914400" cy="914400"/>
            <a:chOff x="8694896" y="1430560"/>
            <a:chExt cx="914400" cy="914400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14AF5AE2-774B-450F-A2CB-FA6901D43EF9}"/>
                </a:ext>
              </a:extLst>
            </p:cNvPr>
            <p:cNvSpPr/>
            <p:nvPr/>
          </p:nvSpPr>
          <p:spPr>
            <a:xfrm>
              <a:off x="8694896" y="143056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2" descr="Icon mark the tooth. Human Icons. $3.00 | Human icon, Tooth icon, Dental  life">
              <a:extLst>
                <a:ext uri="{FF2B5EF4-FFF2-40B4-BE49-F238E27FC236}">
                  <a16:creationId xmlns:a16="http://schemas.microsoft.com/office/drawing/2014/main" id="{93EAC669-A58E-4D37-9E99-EBED87FBE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8000" b="91556" l="8889" r="92000">
                          <a14:foregroundMark x1="8889" y1="46667" x2="8889" y2="46667"/>
                          <a14:foregroundMark x1="52444" y1="8000" x2="52444" y2="8000"/>
                          <a14:foregroundMark x1="92000" y1="47556" x2="92000" y2="47556"/>
                          <a14:foregroundMark x1="56444" y1="91556" x2="56444" y2="91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4096" y="1599760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A7E5A29-A8D4-453A-A123-FDE3DE3FB453}"/>
              </a:ext>
            </a:extLst>
          </p:cNvPr>
          <p:cNvGrpSpPr/>
          <p:nvPr/>
        </p:nvGrpSpPr>
        <p:grpSpPr>
          <a:xfrm>
            <a:off x="6711986" y="2335244"/>
            <a:ext cx="914400" cy="914400"/>
            <a:chOff x="2514600" y="2837782"/>
            <a:chExt cx="1152000" cy="1152000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AE1BC6A-3DE7-4665-9E2B-B1CBEBB5C557}"/>
                </a:ext>
              </a:extLst>
            </p:cNvPr>
            <p:cNvSpPr/>
            <p:nvPr/>
          </p:nvSpPr>
          <p:spPr>
            <a:xfrm>
              <a:off x="2514600" y="2837782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64F132BB-23FD-4B72-8605-C6EF15368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9895" b="89988" l="7857" r="90000">
                          <a14:foregroundMark x1="7857" y1="71246" x2="7857" y2="71246"/>
                        </a14:backgroundRemoval>
                      </a14:imgEffect>
                    </a14:imgLayer>
                  </a14:imgProps>
                </a:ext>
              </a:extLst>
            </a:blip>
            <a:srcRect l="10442" t="31220" r="17177" b="24659"/>
            <a:stretch/>
          </p:blipFill>
          <p:spPr>
            <a:xfrm>
              <a:off x="2658600" y="3144496"/>
              <a:ext cx="864000" cy="53857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F707CCA-0A9C-4B35-85B7-9398C1078C00}"/>
              </a:ext>
            </a:extLst>
          </p:cNvPr>
          <p:cNvGrpSpPr/>
          <p:nvPr/>
        </p:nvGrpSpPr>
        <p:grpSpPr>
          <a:xfrm>
            <a:off x="4774696" y="2333072"/>
            <a:ext cx="914400" cy="914400"/>
            <a:chOff x="4944051" y="1191691"/>
            <a:chExt cx="914400" cy="914400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5FAD0A65-1FDE-42F9-A85A-BD3DB10D3288}"/>
                </a:ext>
              </a:extLst>
            </p:cNvPr>
            <p:cNvSpPr/>
            <p:nvPr/>
          </p:nvSpPr>
          <p:spPr>
            <a:xfrm>
              <a:off x="4944051" y="1191691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6" name="Picture 6" descr="ícones Do Computador, Garantia, Ico png transparente grátis">
              <a:extLst>
                <a:ext uri="{FF2B5EF4-FFF2-40B4-BE49-F238E27FC236}">
                  <a16:creationId xmlns:a16="http://schemas.microsoft.com/office/drawing/2014/main" id="{DD1F7F4D-0120-4309-B583-AC3CA1F0FB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5">
                      <a14:imgEffect>
                        <a14:backgroundRemoval t="8269" b="90000" l="10000" r="90000">
                          <a14:foregroundMark x1="53889" y1="8269" x2="53889" y2="8269"/>
                          <a14:foregroundMark x1="48333" y1="27308" x2="48333" y2="27308"/>
                          <a14:foregroundMark x1="44889" y1="72308" x2="44889" y2="723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4" t="2399" r="32451" b="4725"/>
            <a:stretch/>
          </p:blipFill>
          <p:spPr bwMode="auto">
            <a:xfrm>
              <a:off x="5160421" y="1284761"/>
              <a:ext cx="487142" cy="728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98DE6C8-0A67-4202-B78A-468355A7F92F}"/>
              </a:ext>
            </a:extLst>
          </p:cNvPr>
          <p:cNvGrpSpPr/>
          <p:nvPr/>
        </p:nvGrpSpPr>
        <p:grpSpPr>
          <a:xfrm>
            <a:off x="2837406" y="2334158"/>
            <a:ext cx="914400" cy="914400"/>
            <a:chOff x="2784404" y="1191691"/>
            <a:chExt cx="914400" cy="914400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2EDB607-2B3A-4E81-ACFD-9BD11FC3C5D2}"/>
                </a:ext>
              </a:extLst>
            </p:cNvPr>
            <p:cNvSpPr/>
            <p:nvPr/>
          </p:nvSpPr>
          <p:spPr>
            <a:xfrm>
              <a:off x="2784404" y="1191691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2" name="Picture 8" descr="Emergência oftalmológica exige diagnóstico rápido e preciso - Hospital da  Visão Curitiba">
              <a:extLst>
                <a:ext uri="{FF2B5EF4-FFF2-40B4-BE49-F238E27FC236}">
                  <a16:creationId xmlns:a16="http://schemas.microsoft.com/office/drawing/2014/main" id="{F717B408-26E1-4595-B9B9-0FB37EE8A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604" y="1396891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B7CD4C3-C858-44C6-9992-F7139536A30F}"/>
              </a:ext>
            </a:extLst>
          </p:cNvPr>
          <p:cNvGrpSpPr/>
          <p:nvPr/>
        </p:nvGrpSpPr>
        <p:grpSpPr>
          <a:xfrm>
            <a:off x="900116" y="2331986"/>
            <a:ext cx="914400" cy="914400"/>
            <a:chOff x="900116" y="1160560"/>
            <a:chExt cx="914400" cy="914400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E361589F-03AB-4691-8831-6E4C33BF79A2}"/>
                </a:ext>
              </a:extLst>
            </p:cNvPr>
            <p:cNvSpPr/>
            <p:nvPr/>
          </p:nvSpPr>
          <p:spPr>
            <a:xfrm>
              <a:off x="900116" y="1160560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6450B76D-E560-41A5-8783-82BF88C8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ackgroundRemoval t="10000" b="90000" l="10000" r="90000">
                          <a14:foregroundMark x1="20433" y1="49038" x2="20433" y2="49038"/>
                        </a14:backgroundRemoval>
                      </a14:imgEffect>
                    </a14:imgLayer>
                  </a14:imgProps>
                </a:ext>
              </a:extLst>
            </a:blip>
            <a:srcRect l="9459" t="10500" r="9811" b="8840"/>
            <a:stretch/>
          </p:blipFill>
          <p:spPr>
            <a:xfrm>
              <a:off x="992867" y="1230918"/>
              <a:ext cx="728899" cy="728261"/>
            </a:xfrm>
            <a:prstGeom prst="rect">
              <a:avLst/>
            </a:prstGeom>
          </p:spPr>
        </p:pic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806B022-A826-45AC-99F5-1986912F4108}"/>
              </a:ext>
            </a:extLst>
          </p:cNvPr>
          <p:cNvGrpSpPr/>
          <p:nvPr/>
        </p:nvGrpSpPr>
        <p:grpSpPr>
          <a:xfrm>
            <a:off x="6712619" y="3478111"/>
            <a:ext cx="914400" cy="914400"/>
            <a:chOff x="6812192" y="2622459"/>
            <a:chExt cx="914400" cy="9144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4F81877-81C6-4D06-830E-0A623DA6C58F}"/>
                </a:ext>
              </a:extLst>
            </p:cNvPr>
            <p:cNvSpPr/>
            <p:nvPr/>
          </p:nvSpPr>
          <p:spPr>
            <a:xfrm>
              <a:off x="6812192" y="2622459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3697DDA8-6A9B-4236-BED4-03273A5A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0">
                      <a14:imgEffect>
                        <a14:backgroundRemoval t="10000" b="90000" l="10000" r="90000">
                          <a14:foregroundMark x1="46417" y1="19365" x2="46417" y2="19365"/>
                        </a14:backgroundRemoval>
                      </a14:imgEffect>
                    </a14:imgLayer>
                  </a14:imgProps>
                </a:ext>
              </a:extLst>
            </a:blip>
            <a:srcRect l="22946" r="23133" b="-3907"/>
            <a:stretch/>
          </p:blipFill>
          <p:spPr>
            <a:xfrm>
              <a:off x="6998947" y="2809659"/>
              <a:ext cx="540890" cy="540000"/>
            </a:xfrm>
            <a:prstGeom prst="rect">
              <a:avLst/>
            </a:prstGeom>
          </p:spPr>
        </p:pic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AEAC76D4-AACA-44BE-8F87-163B6EC92C39}"/>
              </a:ext>
            </a:extLst>
          </p:cNvPr>
          <p:cNvGrpSpPr/>
          <p:nvPr/>
        </p:nvGrpSpPr>
        <p:grpSpPr>
          <a:xfrm>
            <a:off x="4775646" y="3473767"/>
            <a:ext cx="914400" cy="914400"/>
            <a:chOff x="4944051" y="2571659"/>
            <a:chExt cx="914400" cy="9144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043AEDD-9B35-4341-8C93-D5C8858CB344}"/>
                </a:ext>
              </a:extLst>
            </p:cNvPr>
            <p:cNvSpPr/>
            <p:nvPr/>
          </p:nvSpPr>
          <p:spPr>
            <a:xfrm>
              <a:off x="4944051" y="2571659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9" name="Picture 4" descr="Definições - ícones de ferramentas e utensílios grátis">
              <a:extLst>
                <a:ext uri="{FF2B5EF4-FFF2-40B4-BE49-F238E27FC236}">
                  <a16:creationId xmlns:a16="http://schemas.microsoft.com/office/drawing/2014/main" id="{ABF63032-26D2-47B7-8021-AFB96A4A6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251" y="2758859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EE483E8-3DD1-4897-9EB4-1896844B585A}"/>
              </a:ext>
            </a:extLst>
          </p:cNvPr>
          <p:cNvGrpSpPr/>
          <p:nvPr/>
        </p:nvGrpSpPr>
        <p:grpSpPr>
          <a:xfrm>
            <a:off x="8656188" y="1192377"/>
            <a:ext cx="914400" cy="914400"/>
            <a:chOff x="8656188" y="1017325"/>
            <a:chExt cx="914400" cy="914400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66810C37-816F-4BE6-8CE5-1A27E1AFE571}"/>
                </a:ext>
              </a:extLst>
            </p:cNvPr>
            <p:cNvSpPr/>
            <p:nvPr/>
          </p:nvSpPr>
          <p:spPr>
            <a:xfrm>
              <a:off x="8656188" y="101732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1" name="Picture 2" descr="Farmacia - ícones de médico grátis">
              <a:extLst>
                <a:ext uri="{FF2B5EF4-FFF2-40B4-BE49-F238E27FC236}">
                  <a16:creationId xmlns:a16="http://schemas.microsoft.com/office/drawing/2014/main" id="{E8867FF2-5619-448D-B925-7D3E61177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388" y="1186525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F9A301E-A59D-4FA0-95FF-2D3C8DBB9CD9}"/>
              </a:ext>
            </a:extLst>
          </p:cNvPr>
          <p:cNvGrpSpPr/>
          <p:nvPr/>
        </p:nvGrpSpPr>
        <p:grpSpPr>
          <a:xfrm>
            <a:off x="6711986" y="1192377"/>
            <a:ext cx="914400" cy="914400"/>
            <a:chOff x="6711986" y="927295"/>
            <a:chExt cx="914400" cy="914400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10C9AF7A-CCD5-4FD3-AB42-BCAB0476C2B1}"/>
                </a:ext>
              </a:extLst>
            </p:cNvPr>
            <p:cNvSpPr/>
            <p:nvPr/>
          </p:nvSpPr>
          <p:spPr>
            <a:xfrm>
              <a:off x="6711986" y="92729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2" descr="Bebê e mãe - ícones de pessoas grátis">
              <a:extLst>
                <a:ext uri="{FF2B5EF4-FFF2-40B4-BE49-F238E27FC236}">
                  <a16:creationId xmlns:a16="http://schemas.microsoft.com/office/drawing/2014/main" id="{4C0A346F-5196-4446-9245-A1EFBF1B3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186" y="1096495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107900D-CD6E-4605-9D46-2B528C744CEC}"/>
              </a:ext>
            </a:extLst>
          </p:cNvPr>
          <p:cNvGrpSpPr/>
          <p:nvPr/>
        </p:nvGrpSpPr>
        <p:grpSpPr>
          <a:xfrm>
            <a:off x="4781610" y="1192377"/>
            <a:ext cx="914400" cy="914400"/>
            <a:chOff x="4781610" y="925307"/>
            <a:chExt cx="914400" cy="914400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8F7B7B1F-8690-4027-91DE-EA55339DC7A5}"/>
                </a:ext>
              </a:extLst>
            </p:cNvPr>
            <p:cNvSpPr/>
            <p:nvPr/>
          </p:nvSpPr>
          <p:spPr>
            <a:xfrm>
              <a:off x="4781610" y="92530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5" name="Picture 4" descr="Nacionais Do Ensino Secundário, Educação, Escola png transparente grátis">
              <a:extLst>
                <a:ext uri="{FF2B5EF4-FFF2-40B4-BE49-F238E27FC236}">
                  <a16:creationId xmlns:a16="http://schemas.microsoft.com/office/drawing/2014/main" id="{68CD0EC0-578E-4B2B-9A4B-DA1BDACCD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5">
                      <a14:imgEffect>
                        <a14:backgroundRemoval t="1765" b="96324" l="1000" r="99222">
                          <a14:foregroundMark x1="58333" y1="6176" x2="58333" y2="6176"/>
                          <a14:foregroundMark x1="51889" y1="1765" x2="51889" y2="1765"/>
                          <a14:foregroundMark x1="6667" y1="26176" x2="6667" y2="26176"/>
                          <a14:foregroundMark x1="1333" y1="25441" x2="1333" y2="25441"/>
                          <a14:foregroundMark x1="93778" y1="32941" x2="93778" y2="32941"/>
                          <a14:foregroundMark x1="98222" y1="27206" x2="98222" y2="27206"/>
                          <a14:foregroundMark x1="98556" y1="58235" x2="98556" y2="58235"/>
                          <a14:foregroundMark x1="99333" y1="28088" x2="99333" y2="28088"/>
                          <a14:foregroundMark x1="52889" y1="66765" x2="52889" y2="66765"/>
                          <a14:foregroundMark x1="53111" y1="96324" x2="53111" y2="963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04" y="1148507"/>
              <a:ext cx="619412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EFDF918-70C5-4705-BD83-308CE4C5F96A}"/>
              </a:ext>
            </a:extLst>
          </p:cNvPr>
          <p:cNvGrpSpPr/>
          <p:nvPr/>
        </p:nvGrpSpPr>
        <p:grpSpPr>
          <a:xfrm>
            <a:off x="2851234" y="1192377"/>
            <a:ext cx="914400" cy="914400"/>
            <a:chOff x="2851234" y="1192377"/>
            <a:chExt cx="914400" cy="914400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2EE9AFA0-46DD-4884-BA31-1F2F50193C59}"/>
                </a:ext>
              </a:extLst>
            </p:cNvPr>
            <p:cNvSpPr/>
            <p:nvPr/>
          </p:nvSpPr>
          <p:spPr>
            <a:xfrm>
              <a:off x="2851234" y="119237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8" name="Picture 6" descr="Suplemento dietético - ícones de saúde e médico grátis">
              <a:extLst>
                <a:ext uri="{FF2B5EF4-FFF2-40B4-BE49-F238E27FC236}">
                  <a16:creationId xmlns:a16="http://schemas.microsoft.com/office/drawing/2014/main" id="{E65F9176-14CE-4429-9EF4-031573BB7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434" y="1361770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2BFC53DF-D890-4889-AB9A-B4A8B0A043F4}"/>
              </a:ext>
            </a:extLst>
          </p:cNvPr>
          <p:cNvGrpSpPr/>
          <p:nvPr/>
        </p:nvGrpSpPr>
        <p:grpSpPr>
          <a:xfrm>
            <a:off x="923746" y="1192377"/>
            <a:ext cx="914400" cy="914400"/>
            <a:chOff x="923746" y="925307"/>
            <a:chExt cx="914400" cy="914400"/>
          </a:xfrm>
        </p:grpSpPr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05F08983-0308-4700-BFA0-18FB65A5C89F}"/>
                </a:ext>
              </a:extLst>
            </p:cNvPr>
            <p:cNvSpPr/>
            <p:nvPr/>
          </p:nvSpPr>
          <p:spPr>
            <a:xfrm>
              <a:off x="923746" y="92530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2" descr="15+ Bicycle Icon White Png | Bike icon, Png icons, Icon">
              <a:extLst>
                <a:ext uri="{FF2B5EF4-FFF2-40B4-BE49-F238E27FC236}">
                  <a16:creationId xmlns:a16="http://schemas.microsoft.com/office/drawing/2014/main" id="{AEDEB4B6-CA6C-494F-9E9D-2AE52A7C5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8">
                      <a14:imgEffect>
                        <a14:backgroundRemoval t="8854" b="90000" l="2917" r="96875">
                          <a14:foregroundMark x1="14271" y1="44479" x2="14271" y2="44479"/>
                          <a14:foregroundMark x1="2917" y1="58021" x2="2917" y2="58021"/>
                          <a14:foregroundMark x1="33958" y1="49896" x2="33958" y2="49896"/>
                          <a14:foregroundMark x1="61042" y1="56667" x2="61042" y2="56667"/>
                          <a14:foregroundMark x1="82292" y1="43333" x2="82292" y2="43333"/>
                          <a14:foregroundMark x1="93229" y1="59479" x2="93229" y2="59479"/>
                          <a14:foregroundMark x1="96875" y1="60104" x2="96875" y2="60104"/>
                          <a14:foregroundMark x1="73750" y1="8854" x2="73750" y2="885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946" y="105850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80E63C46-AD73-40F5-94D5-090A679C5F05}"/>
              </a:ext>
            </a:extLst>
          </p:cNvPr>
          <p:cNvGrpSpPr/>
          <p:nvPr/>
        </p:nvGrpSpPr>
        <p:grpSpPr>
          <a:xfrm>
            <a:off x="10586564" y="1192377"/>
            <a:ext cx="914400" cy="914400"/>
            <a:chOff x="10586564" y="927295"/>
            <a:chExt cx="914400" cy="914400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76706155-07C9-4439-9494-24BC97FF7B1F}"/>
                </a:ext>
              </a:extLst>
            </p:cNvPr>
            <p:cNvSpPr/>
            <p:nvPr/>
          </p:nvSpPr>
          <p:spPr>
            <a:xfrm>
              <a:off x="10586564" y="92729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2" name="Picture 2" descr="Cesta - ícones de comida grátis">
              <a:extLst>
                <a:ext uri="{FF2B5EF4-FFF2-40B4-BE49-F238E27FC236}">
                  <a16:creationId xmlns:a16="http://schemas.microsoft.com/office/drawing/2014/main" id="{7ADA8D88-8A47-4B75-B98E-F55769AEB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764" y="111449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0D618337-9DF6-4BB3-88D9-B153CB564146}"/>
              </a:ext>
            </a:extLst>
          </p:cNvPr>
          <p:cNvGrpSpPr/>
          <p:nvPr/>
        </p:nvGrpSpPr>
        <p:grpSpPr>
          <a:xfrm>
            <a:off x="10594808" y="53855"/>
            <a:ext cx="914400" cy="914400"/>
            <a:chOff x="8706155" y="927295"/>
            <a:chExt cx="914400" cy="914400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2FC82DA-F335-4BAB-A910-D1871F1333FE}"/>
                </a:ext>
              </a:extLst>
            </p:cNvPr>
            <p:cNvSpPr/>
            <p:nvPr/>
          </p:nvSpPr>
          <p:spPr>
            <a:xfrm>
              <a:off x="8706155" y="92729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5" name="Picture 4" descr="industrial-icon - Image PNG">
              <a:extLst>
                <a:ext uri="{FF2B5EF4-FFF2-40B4-BE49-F238E27FC236}">
                  <a16:creationId xmlns:a16="http://schemas.microsoft.com/office/drawing/2014/main" id="{EB2DAC61-E291-4F5E-A77B-9CA20B0E0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2507" y="1143647"/>
              <a:ext cx="481697" cy="481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C7131B7-E4F1-4D89-A38E-E7238AE8F1A3}"/>
              </a:ext>
            </a:extLst>
          </p:cNvPr>
          <p:cNvGrpSpPr/>
          <p:nvPr/>
        </p:nvGrpSpPr>
        <p:grpSpPr>
          <a:xfrm>
            <a:off x="6717566" y="5763846"/>
            <a:ext cx="914400" cy="914400"/>
            <a:chOff x="6717566" y="5763846"/>
            <a:chExt cx="914400" cy="91440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59F0E93-D7B7-40ED-A167-18AE00206585}"/>
                </a:ext>
              </a:extLst>
            </p:cNvPr>
            <p:cNvSpPr/>
            <p:nvPr/>
          </p:nvSpPr>
          <p:spPr>
            <a:xfrm>
              <a:off x="6717566" y="5763846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" name="Picture 2" descr="Funeral Icons - Download Free Vector Icons | Noun Project">
              <a:extLst>
                <a:ext uri="{FF2B5EF4-FFF2-40B4-BE49-F238E27FC236}">
                  <a16:creationId xmlns:a16="http://schemas.microsoft.com/office/drawing/2014/main" id="{AABFCA0C-A35A-4372-A610-E662B06CC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766" y="5825046"/>
              <a:ext cx="792000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C7DCCB6-BBDE-41BE-99B8-FE3EF317FC1A}"/>
              </a:ext>
            </a:extLst>
          </p:cNvPr>
          <p:cNvGrpSpPr/>
          <p:nvPr/>
        </p:nvGrpSpPr>
        <p:grpSpPr>
          <a:xfrm>
            <a:off x="8666756" y="53855"/>
            <a:ext cx="914400" cy="914400"/>
            <a:chOff x="8666756" y="53855"/>
            <a:chExt cx="914400" cy="914400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B08BB4B-916F-47E9-85F3-7EB35DDEC10C}"/>
                </a:ext>
              </a:extLst>
            </p:cNvPr>
            <p:cNvSpPr/>
            <p:nvPr/>
          </p:nvSpPr>
          <p:spPr>
            <a:xfrm>
              <a:off x="8666756" y="5385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id="{BD005184-00DA-4BEC-9F20-DDB714540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956" y="223055"/>
              <a:ext cx="576001" cy="57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F9A96E6F-EB95-4031-81A5-01AF7664648C}"/>
              </a:ext>
            </a:extLst>
          </p:cNvPr>
          <p:cNvGrpSpPr/>
          <p:nvPr/>
        </p:nvGrpSpPr>
        <p:grpSpPr>
          <a:xfrm>
            <a:off x="6717566" y="53855"/>
            <a:ext cx="914400" cy="914400"/>
            <a:chOff x="6717566" y="53855"/>
            <a:chExt cx="914400" cy="914400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4F1C8619-ADA8-4F4F-87B0-1ADA287A653F}"/>
                </a:ext>
              </a:extLst>
            </p:cNvPr>
            <p:cNvSpPr/>
            <p:nvPr/>
          </p:nvSpPr>
          <p:spPr>
            <a:xfrm>
              <a:off x="6717566" y="5385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" name="Picture 2" descr="Free Money Icon. SVG, EPS, JPG, PNG. Download Money Icon.">
              <a:extLst>
                <a:ext uri="{FF2B5EF4-FFF2-40B4-BE49-F238E27FC236}">
                  <a16:creationId xmlns:a16="http://schemas.microsoft.com/office/drawing/2014/main" id="{F75E3BE7-F859-4361-A10F-FAADF54338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backgroundRemoval t="10000" b="90000" l="10000" r="90000">
                          <a14:foregroundMark x1="35125" y1="46161" x2="35125" y2="46161"/>
                          <a14:foregroundMark x1="62668" y1="49808" x2="62668" y2="49808"/>
                          <a14:foregroundMark x1="48464" y1="56622" x2="48464" y2="56622"/>
                          <a14:foregroundMark x1="60365" y1="63820" x2="60365" y2="63820"/>
                          <a14:foregroundMark x1="58349" y1="72169" x2="58349" y2="72169"/>
                          <a14:foregroundMark x1="54415" y1="33877" x2="54415" y2="33877"/>
                          <a14:backgroundMark x1="50000" y1="30710" x2="50000" y2="30710"/>
                          <a14:backgroundMark x1="52687" y1="34357" x2="52687" y2="34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2" t="24616" r="21350" b="24307"/>
            <a:stretch/>
          </p:blipFill>
          <p:spPr bwMode="auto">
            <a:xfrm>
              <a:off x="6824177" y="189667"/>
              <a:ext cx="701179" cy="64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C6B3669-1996-445C-8618-DFB5E6C4AD5E}"/>
              </a:ext>
            </a:extLst>
          </p:cNvPr>
          <p:cNvGrpSpPr/>
          <p:nvPr/>
        </p:nvGrpSpPr>
        <p:grpSpPr>
          <a:xfrm>
            <a:off x="4781610" y="53855"/>
            <a:ext cx="914400" cy="914400"/>
            <a:chOff x="4768376" y="90777"/>
            <a:chExt cx="914400" cy="914400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4528409-26EE-47DB-80E1-23114F9AC7F5}"/>
                </a:ext>
              </a:extLst>
            </p:cNvPr>
            <p:cNvSpPr/>
            <p:nvPr/>
          </p:nvSpPr>
          <p:spPr>
            <a:xfrm>
              <a:off x="4768376" y="9077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" name="Picture 2" descr="ícone Doente, doença Livre de Virus Transmission Outline">
              <a:extLst>
                <a:ext uri="{FF2B5EF4-FFF2-40B4-BE49-F238E27FC236}">
                  <a16:creationId xmlns:a16="http://schemas.microsoft.com/office/drawing/2014/main" id="{2E32EF20-B6F9-49A2-A611-131501C89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6">
                      <a14:imgEffect>
                        <a14:backgroundRemoval t="1778" b="96889" l="1778" r="98667">
                          <a14:foregroundMark x1="30667" y1="5778" x2="30667" y2="5778"/>
                          <a14:foregroundMark x1="45333" y1="1778" x2="45333" y2="1778"/>
                          <a14:foregroundMark x1="6222" y1="80889" x2="6222" y2="80889"/>
                          <a14:foregroundMark x1="1778" y1="93778" x2="1778" y2="93778"/>
                          <a14:foregroundMark x1="74667" y1="96889" x2="74667" y2="96889"/>
                          <a14:foregroundMark x1="98667" y1="78222" x2="98667" y2="78222"/>
                          <a14:foregroundMark x1="80000" y1="66667" x2="80000" y2="66667"/>
                          <a14:foregroundMark x1="50667" y1="36444" x2="50667" y2="36444"/>
                          <a14:foregroundMark x1="34667" y1="37333" x2="34667" y2="37333"/>
                          <a14:foregroundMark x1="43556" y1="48000" x2="43556" y2="4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576" y="259977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0FB477-E76E-45E1-9129-669C81207D0C}"/>
              </a:ext>
            </a:extLst>
          </p:cNvPr>
          <p:cNvGrpSpPr/>
          <p:nvPr/>
        </p:nvGrpSpPr>
        <p:grpSpPr>
          <a:xfrm>
            <a:off x="2851234" y="53855"/>
            <a:ext cx="914400" cy="914400"/>
            <a:chOff x="2851234" y="53855"/>
            <a:chExt cx="914400" cy="914400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0808F7-3058-4CC6-BD3E-95A4E976AF4A}"/>
                </a:ext>
              </a:extLst>
            </p:cNvPr>
            <p:cNvSpPr/>
            <p:nvPr/>
          </p:nvSpPr>
          <p:spPr>
            <a:xfrm>
              <a:off x="2851234" y="5385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7" name="Picture 4" descr="ícone Cartão de crédito, cartão de Livre de Icon Works">
              <a:extLst>
                <a:ext uri="{FF2B5EF4-FFF2-40B4-BE49-F238E27FC236}">
                  <a16:creationId xmlns:a16="http://schemas.microsoft.com/office/drawing/2014/main" id="{214DECC9-263A-4DDF-9DCE-89E9BEFE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8">
                      <a14:imgEffect>
                        <a14:backgroundRemoval t="9778" b="89778" l="2667" r="97333">
                          <a14:foregroundMark x1="8000" y1="35556" x2="8000" y2="35556"/>
                          <a14:foregroundMark x1="2667" y1="36444" x2="2667" y2="36444"/>
                          <a14:foregroundMark x1="95111" y1="35556" x2="95111" y2="35556"/>
                          <a14:foregroundMark x1="97333" y1="35556" x2="97333" y2="35556"/>
                          <a14:foregroundMark x1="79556" y1="57778" x2="79556" y2="57778"/>
                          <a14:foregroundMark x1="38667" y1="54222" x2="38667" y2="54222"/>
                          <a14:foregroundMark x1="35556" y1="68444" x2="35556" y2="68444"/>
                          <a14:foregroundMark x1="20444" y1="68889" x2="50667" y2="6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434" y="223055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069AE4D6-98FF-4E1B-935A-2D38ABBD487D}"/>
              </a:ext>
            </a:extLst>
          </p:cNvPr>
          <p:cNvGrpSpPr/>
          <p:nvPr/>
        </p:nvGrpSpPr>
        <p:grpSpPr>
          <a:xfrm>
            <a:off x="915278" y="53855"/>
            <a:ext cx="914400" cy="914400"/>
            <a:chOff x="915278" y="53855"/>
            <a:chExt cx="914400" cy="914400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2B82B0E-497B-416F-9FD2-2BD81939DBAD}"/>
                </a:ext>
              </a:extLst>
            </p:cNvPr>
            <p:cNvSpPr/>
            <p:nvPr/>
          </p:nvSpPr>
          <p:spPr>
            <a:xfrm>
              <a:off x="915278" y="5385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0" name="Picture 6" descr="Fatura - ícones de o negócio grátis">
              <a:extLst>
                <a:ext uri="{FF2B5EF4-FFF2-40B4-BE49-F238E27FC236}">
                  <a16:creationId xmlns:a16="http://schemas.microsoft.com/office/drawing/2014/main" id="{8504AAD2-4D2C-49FB-9C6D-A87DEE2FA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478" y="2410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732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Fortes</dc:creator>
  <cp:lastModifiedBy>Lucas Fortes</cp:lastModifiedBy>
  <cp:revision>1</cp:revision>
  <dcterms:created xsi:type="dcterms:W3CDTF">2021-07-16T17:04:44Z</dcterms:created>
  <dcterms:modified xsi:type="dcterms:W3CDTF">2021-07-16T17:52:18Z</dcterms:modified>
</cp:coreProperties>
</file>