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CBE2-E0C5-4CC3-8FCA-E33D4A350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8B087-F426-4F12-8002-1A3E621B6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AE580-1597-4EDB-8480-860E6094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407B-1581-493B-B462-C9BFF2D5B3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3410-2F1E-46EF-8F68-C6DCD4A4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68DE-1027-4875-A2E1-CCD3712C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F98F-7664-4AC3-8AA8-003141D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17CB-2461-460C-86A3-55C0CCE1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51BA5-F74D-4600-A2B5-9D0547CB0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EF30-4E1B-4FD3-9A7D-CCB82503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407B-1581-493B-B462-C9BFF2D5B3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3D70-3B01-4ED9-86DB-34FD2911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9228-7A3C-45AD-A17E-8AC84605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F98F-7664-4AC3-8AA8-003141D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7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57F0D-A318-4731-B0E6-6C380E1F2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A3886-6CA6-480F-A4ED-FF18A4A08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7370C-E776-4E71-8D47-E3D73BE5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407B-1581-493B-B462-C9BFF2D5B3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8780D-D203-45ED-B7C8-C901551D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471C-E05A-4F30-AC22-EB5C02D6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F98F-7664-4AC3-8AA8-003141D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2497-F135-45B6-9151-5C463E0A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F1E0-50A8-40C5-BAF5-618950B3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3590F-4C3D-480B-A4CF-FFB4167B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407B-1581-493B-B462-C9BFF2D5B3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1A67B-DE73-4AC7-945E-3CD1CF90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6243-7E08-492D-B44A-C0D13C3D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F98F-7664-4AC3-8AA8-003141D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8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EE67-BC62-4A28-B0BA-54ECDA88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04C9B-EF73-4BF3-9E30-10F08D4C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292E-2B25-4AA4-AF71-BA086D2E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407B-1581-493B-B462-C9BFF2D5B3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F1E90-A1AD-41C6-8A73-F322E39A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A3ACA-76E7-45A1-8ACE-272F3C1F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F98F-7664-4AC3-8AA8-003141D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95D-F697-471B-9F91-4F6C38F6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25B9-FDA4-498C-A358-2D7233807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63A8A-7AD3-4B08-8465-D5A2EA61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00F97-86F0-461C-87F8-969F2681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407B-1581-493B-B462-C9BFF2D5B3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AAF14-1C0D-4E7F-8A9D-B4F129E5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75DB3-57FB-4B1F-8092-51815E38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F98F-7664-4AC3-8AA8-003141D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8A34-1C40-4174-91DD-8C84DE8C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8A9B-E849-417C-B484-082F30EC9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68606-7DE3-4307-A64C-2B66EA7D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36149-A139-440F-8B88-460D4003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2F706-8235-41CB-ABB0-4F15E6F18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5144A-6E35-4B5F-BC29-B6671F2A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407B-1581-493B-B462-C9BFF2D5B3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1C6F1-9664-4EEA-A17F-F583FC7D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DE56A-B3DD-4B4E-831B-90C32FBE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F98F-7664-4AC3-8AA8-003141D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3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D316-A146-4700-89FB-1CE41211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F594D-1D61-451B-B12C-DA678BAD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407B-1581-493B-B462-C9BFF2D5B3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A1A12-677B-476D-8B39-B2F935FB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6D7C5-EBE4-481B-ADAF-DFF07039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F98F-7664-4AC3-8AA8-003141D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031C7-5930-49AC-B8D4-83EBA152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407B-1581-493B-B462-C9BFF2D5B3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6EC6C-CD0C-4703-B807-E9F92C79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BB4CC-3AF3-4437-BDD0-EE595A1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F98F-7664-4AC3-8AA8-003141D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6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939E-0F92-45E2-AB87-41A3F2C0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BC8A-37E5-4410-8CA3-57C41760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EC40C-9BD7-4842-98D6-8EEC362EA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F6D7D-BE35-4EC7-97CA-A4551166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407B-1581-493B-B462-C9BFF2D5B3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37C4D-3747-461B-9B95-C7B930BC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FA78A-CB31-45F0-9EC0-A7C8E4E7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F98F-7664-4AC3-8AA8-003141D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0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252A-0C00-47FF-9546-7169315D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ADC82-FB86-4A79-B414-812B74FFC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7BF96-3126-4008-98C3-32EC3657D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2BE22-7C25-4181-8B7D-1C518201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407B-1581-493B-B462-C9BFF2D5B3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64CC-10D9-476F-958C-1049337F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1E4CA-86FF-482C-A65F-7F553FAF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F98F-7664-4AC3-8AA8-003141D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8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BF11F-E84D-461A-A176-AD41CFC6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BEB9D-9F76-4F6F-9A46-42E8E789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620BC-6B9A-4B8F-89AF-9C99303D1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407B-1581-493B-B462-C9BFF2D5B3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BE877-8440-4558-9135-77C7E474C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F9FC-DEBA-4CCE-B977-FDBE3AF1B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F98F-7664-4AC3-8AA8-003141D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6E10B4-DE1B-4823-B90F-DA0A8E8C0A84}"/>
              </a:ext>
            </a:extLst>
          </p:cNvPr>
          <p:cNvSpPr/>
          <p:nvPr/>
        </p:nvSpPr>
        <p:spPr>
          <a:xfrm>
            <a:off x="2715065" y="2363372"/>
            <a:ext cx="6752492" cy="165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119E8-DA30-4A37-9D43-9D2237D9C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KICKOFF!!!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B2AFA-E634-4AE4-9C30-1AFB968FC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TOP!!!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9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KICKOFF!!!</dc:title>
  <dc:creator>Logon Aluno</dc:creator>
  <cp:lastModifiedBy>Logon Aluno</cp:lastModifiedBy>
  <cp:revision>2</cp:revision>
  <dcterms:created xsi:type="dcterms:W3CDTF">2024-03-26T14:11:26Z</dcterms:created>
  <dcterms:modified xsi:type="dcterms:W3CDTF">2024-03-26T14:14:48Z</dcterms:modified>
</cp:coreProperties>
</file>