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vjornal.ne10.uol.com.br/noticia/ultimas/2017/09/29/em-dois-anos-pe-registrou-mais-de-3-mil-acidentes-com-bicicletas-33881.php" TargetMode="External"/><Relationship Id="rId4" Type="http://schemas.openxmlformats.org/officeDocument/2006/relationships/hyperlink" Target="http://www.diariodepernambuco.com.br/app/noticia/vida-urbana/2017/11/16/interna_vidaurbana,731001/ciclistas-pedem-fim-da-violencia-no-transito.shtml" TargetMode="External"/><Relationship Id="rId11" Type="http://schemas.openxmlformats.org/officeDocument/2006/relationships/hyperlink" Target="http://dados.recife.pe.gov.br/dataset/acidentes-de-transito-com-e-sem-vitimas/resource/1eed10b9-fe8a-4e5a-86cf-ad0353f05682" TargetMode="External"/><Relationship Id="rId10" Type="http://schemas.openxmlformats.org/officeDocument/2006/relationships/hyperlink" Target="http://dados.recife.pe.gov.br/dataset/ciclovias-ciclofaixas-estacoes-de-aluguel-de-bikes-e-rotas" TargetMode="External"/><Relationship Id="rId9" Type="http://schemas.openxmlformats.org/officeDocument/2006/relationships/hyperlink" Target="http://dados.recife.pe.gov.br/dataset/fluxo-de-veiculo-por-hora" TargetMode="External"/><Relationship Id="rId5" Type="http://schemas.openxmlformats.org/officeDocument/2006/relationships/hyperlink" Target="http://g1.globo.com/pernambuco/noticia/2016/08/ato-no-recife-chama-atencao-para-o-alto-indice-de-acidentes-de-transito.html" TargetMode="External"/><Relationship Id="rId6" Type="http://schemas.openxmlformats.org/officeDocument/2006/relationships/hyperlink" Target="http://infraestruturaurbana17.pini.com.br/solucoes-tecnicas/41/recife-lanca-plano-diretor-cicloviario-319512-1.aspx" TargetMode="External"/><Relationship Id="rId7" Type="http://schemas.openxmlformats.org/officeDocument/2006/relationships/hyperlink" Target="http://www.cidades.pe.gov.br/c/document_library/get_file?p_l_id=12898&amp;folderId=10787755&amp;name=DLFE-54901.pdf" TargetMode="External"/><Relationship Id="rId8" Type="http://schemas.openxmlformats.org/officeDocument/2006/relationships/hyperlink" Target="http://dados.recife.pe.gov.br/dataset/localizacao-dos-semafor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Biciflow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Visualizações em Recife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24292E"/>
                </a:solidFill>
                <a:highlight>
                  <a:srgbClr val="FFFFFF"/>
                </a:highlight>
              </a:rPr>
              <a:t>Geojson com dados das ciclovias e ciclofaixas da cidade do Recife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00" y="1724325"/>
            <a:ext cx="6158201" cy="3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24292E"/>
                </a:solidFill>
                <a:highlight>
                  <a:srgbClr val="FFFFFF"/>
                </a:highlight>
              </a:rPr>
              <a:t>Dados de acidentes de trânsito com ou sem vítimas, detalhando se havia ciclista envolvido.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63" y="1984300"/>
            <a:ext cx="5691675" cy="28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858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24292E"/>
                </a:solidFill>
                <a:highlight>
                  <a:srgbClr val="FFFFFF"/>
                </a:highlight>
              </a:rPr>
              <a:t>Dados de quantidade de veículos por faixa de velocidade na via [Por hora]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13" y="1717175"/>
            <a:ext cx="5914673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24292E"/>
                </a:solidFill>
                <a:highlight>
                  <a:srgbClr val="FFFFFF"/>
                </a:highlight>
              </a:rPr>
              <a:t>Dados geográficos de localização dos semáforos, utilizado para localizar as vias do dataset anterior. 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/>
        <p:spPr>
          <a:xfrm>
            <a:off x="1031988" y="1948250"/>
            <a:ext cx="7080024" cy="28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análise dos dados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5225"/>
            <a:ext cx="3951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298 ciclistas envolvidos em acidentes em 2016;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308 em 2017;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34 registrados em 2018.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de Visualização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Mapa com localização dos acidentes envolvendo ciclistas e coloração das vias de acordo com a velocidade média (ou fluxo de veículos).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Desta forma poderíamos encontrar ruas com grande índice de acidentes e classificar ruas mais perigosas para os ciclistas.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Adicionar uma visualização das ciclovias existentes permitiria verificar se são efetivas para reduzir o risco de acidentes para os ciclistas.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52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http://tvjornal.ne10.uol.com.br/noticia/ultimas/2017/09/29/em-dois-anos-pe-registrou-mais-de-3-mil-acidentes-com-bicicletas-33881.php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http://www.diariodepernambuco.com.br/app/noticia/vida-urbana/2017/11/16/interna_vidaurbana,731001/ciclistas-pedem-fim-da-violencia-no-transito.shtml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http://g1.globo.com/pernambuco/noticia/2016/08/ato-no-recife-chama-atencao-para-o-alto-indice-de-acidentes-de-transito.html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http://infraestruturaurbana17.pini.com.br/solucoes-tecnicas/41/recife-lanca-plano-diretor-cicloviario-319512-1.aspx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http://www.cidades.pe.gov.br/c/document_library/get_file?p_l_id=12898&amp;folderId=10787755&amp;name=DLFE-54901.pdf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http://dados.recife.pe.gov.br/dataset/localizacao-dos-semaforos</a:t>
            </a:r>
            <a:r>
              <a:rPr lang="pt-BR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9"/>
              </a:rPr>
              <a:t>http://dados.recife.pe.gov.br/dataset/fluxo-de-veiculo-por-hora</a:t>
            </a:r>
            <a:r>
              <a:rPr lang="pt-BR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10"/>
              </a:rPr>
              <a:t>http://dados.recife.pe.gov.br/dataset/ciclovias-ciclofaixas-estacoes-de-aluguel-de-bikes-e-rotas</a:t>
            </a:r>
            <a:r>
              <a:rPr lang="pt-BR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11"/>
              </a:rPr>
              <a:t>http://dados.recife.pe.gov.br/dataset/acidentes-de-transito-com-e-sem-vitimas/resource/1eed10b9-fe8a-4e5a-86cf-ad0353f05682</a:t>
            </a:r>
            <a:r>
              <a:rPr lang="pt-BR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pt-BR" sz="1200" u="sng">
                <a:solidFill>
                  <a:schemeClr val="accent5"/>
                </a:solidFill>
              </a:rPr>
              <a:t>http://jc.ne10.uol.com.br/blogs/deolhonotransito/2017/02/02/ciclistas-descomemoram-tres-anos-de-criacao-do-plano-diretor-cicloviario-da-regiao-metropolitana-do-recife/</a:t>
            </a:r>
            <a:endParaRPr sz="12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 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775" y="1274775"/>
            <a:ext cx="3762450" cy="37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	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Alunos:</a:t>
            </a:r>
            <a:r>
              <a:rPr lang="pt-BR"/>
              <a:t>  </a:t>
            </a:r>
            <a:r>
              <a:rPr lang="pt-BR"/>
              <a:t>João Paulo Silva de Luna  [ </a:t>
            </a:r>
            <a:r>
              <a:rPr lang="pt-BR">
                <a:highlight>
                  <a:srgbClr val="FFFFFF"/>
                </a:highlight>
              </a:rPr>
              <a:t>jpsl2@cin.ufpe.br ]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Marcio Mendes Cavalcanti Junior [ mmcj@cin.ufpe.br ]</a:t>
            </a:r>
            <a:endParaRPr/>
          </a:p>
          <a:p>
            <a:pPr indent="45720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Paulo Henrique Muniz Barbosa [ </a:t>
            </a:r>
            <a:r>
              <a:rPr lang="pt-BR">
                <a:highlight>
                  <a:srgbClr val="FFFFFF"/>
                </a:highlight>
              </a:rPr>
              <a:t>phmb3@cin.ufpe.br</a:t>
            </a:r>
            <a:r>
              <a:rPr lang="pt-BR"/>
              <a:t> 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Professor:  </a:t>
            </a:r>
            <a:r>
              <a:rPr lang="pt-BR">
                <a:highlight>
                  <a:srgbClr val="FFFFFF"/>
                </a:highlight>
              </a:rPr>
              <a:t>Nivan Roberto Ferreira Junior [ nivan@cin.ufpe.br ]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Monitores:  </a:t>
            </a:r>
            <a:r>
              <a:rPr lang="pt-BR"/>
              <a:t>Hilton Pintor Bezerra Leite [ hpbl@cin.ufpe.br 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Pedro Lins de Araujo Lima [ plal@cin.ufpe.br 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Bruno Vitorino Cortez de Lira [ bvcl@cin.ufpe.br 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Problema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Pré an</a:t>
            </a:r>
            <a:r>
              <a:rPr lang="pt-BR"/>
              <a:t>álise dos Dados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Ideia de Visualização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86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	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Projeto Biciflow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Projeto da Disciplina - Projeto de Desenvolvimento [Projetão] 2016.1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25" y="1989075"/>
            <a:ext cx="3246000" cy="21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625" y="1989075"/>
            <a:ext cx="3834560" cy="21569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976000" y="4224100"/>
            <a:ext cx="7323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latin typeface="Open Sans"/>
                <a:ea typeface="Open Sans"/>
                <a:cs typeface="Open Sans"/>
                <a:sym typeface="Open Sans"/>
              </a:rPr>
              <a:t>“ Pessoas que fazem ou querem fazer uso da bicicleta como principal meio de transporte no dia-a-dia. ”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86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Projeto Biciflow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5200"/>
              <a:t>80% dos ciclistas se queixam de postura agressiva de motoristas</a:t>
            </a:r>
            <a:r>
              <a:rPr b="1" lang="pt-BR" sz="5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80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	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Projeto Biciflow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7350"/>
            <a:ext cx="5095325" cy="21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825" y="2382001"/>
            <a:ext cx="3187800" cy="16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Acidentes com Ciclistas no Trânsito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38" y="1902575"/>
            <a:ext cx="7700525" cy="2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Plano Diretor Cicloviário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R</a:t>
            </a:r>
            <a:r>
              <a:rPr lang="pt-BR"/>
              <a:t>ede cicloviária de pouco mais de 20 km atualmente no Recife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Projeto Lançado em 2014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Até 2020, 590 km de ciclovias através do PDC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Pouco mais de 10 km  realizados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150" y="3452724"/>
            <a:ext cx="4711549" cy="1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 sz="1800">
                <a:solidFill>
                  <a:srgbClr val="000000"/>
                </a:solidFill>
              </a:rPr>
              <a:t>A falta de infraestrutura cicloviária força os ciclistas a se colocarem em situações de risco, compartilhando as vias com veículos maiores.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 sz="1800">
                <a:solidFill>
                  <a:srgbClr val="000000"/>
                </a:solidFill>
              </a:rPr>
              <a:t>Escolher um caminho mais seguro não é algo simples para quem não conhece bem o comportamento do trânsito na região.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