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391" r:id="rId6"/>
    <p:sldId id="411" r:id="rId7"/>
    <p:sldId id="412" r:id="rId8"/>
    <p:sldId id="408" r:id="rId9"/>
    <p:sldId id="413" r:id="rId10"/>
    <p:sldId id="414" r:id="rId11"/>
    <p:sldId id="398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23/09/2024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23/09/2024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6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116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7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4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5400" dirty="0"/>
              <a:t>Apresentação do Projeto de  Programação Linear Inteira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C2C6A8-0AB5-8AE8-2FE3-1D7865755D30}"/>
              </a:ext>
            </a:extLst>
          </p:cNvPr>
          <p:cNvSpPr txBox="1"/>
          <p:nvPr/>
        </p:nvSpPr>
        <p:spPr>
          <a:xfrm>
            <a:off x="6309904" y="409342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Equipe: Paulo Marcelo Ribeiro Soeiro da Silva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04309"/>
            <a:ext cx="7810500" cy="244938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O problema abordado é a otimização da alocação de produtos em linhas de produção.</a:t>
            </a:r>
          </a:p>
          <a:p>
            <a:pPr rtl="0"/>
            <a:r>
              <a:rPr lang="pt-BR" dirty="0"/>
              <a:t>O objetivo é minimizar o tempo total de produção levando em conta tempos de preparo entre produtos.</a:t>
            </a:r>
          </a:p>
          <a:p>
            <a:pPr rtl="0"/>
            <a:r>
              <a:rPr lang="pt-BR" dirty="0"/>
              <a:t>O problema pode ser modelado como um problema de escalonamento com restrições de tempo e sequência de operações.</a:t>
            </a:r>
          </a:p>
          <a:p>
            <a:pPr rtl="0"/>
            <a:endParaRPr lang="pt-B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92124"/>
            <a:ext cx="2364866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Descrição do problema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73625" y="1126195"/>
            <a:ext cx="7810500" cy="244938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"A fábrica de cadeiras da Móveis Tudo busca otimizar a distribuição de produtos entre suas linhas de produção para minimizar o tempo total de operação. Dado um número de produtos com tempos de produção específicos e um tempo de preparação entre a troca de produtos, o objetivo é definir a sequência ideal de produção em cada linha para concluir a fabricação o mais rápido possível."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218C0884-E5C1-ED41-5CFA-66011E528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95" y="3321959"/>
            <a:ext cx="7560129" cy="30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2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15" y="102875"/>
            <a:ext cx="2475411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600" dirty="0"/>
              <a:t>Representação do problema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10648" y="3925663"/>
            <a:ext cx="7810500" cy="244938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No exemplo apresentado, a linha de produção 1 termina sua operação no tempo 14, enquanto a linha 2 conclui no tempo 11. O objetivo do problema é otimizar o tempo total de produção, que é determinado pelo tempo de conclusão da linha que termina por último. Portanto, neste caso, o valor da solução é 14, que representa o tempo máximo necessário para concluir a produção.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378A4443-9771-7AB3-378F-2F23A6244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769" y="1860394"/>
            <a:ext cx="7554379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Dados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 flipH="1">
            <a:off x="11083209" y="-1"/>
            <a:ext cx="45719" cy="45719"/>
          </a:xfrm>
        </p:spPr>
        <p:txBody>
          <a:bodyPr rtlCol="0">
            <a:normAutofit fontScale="25000" lnSpcReduction="20000"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2470020"/>
            <a:ext cx="5731795" cy="2297922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Descrição dos dados de entrada:</a:t>
            </a:r>
          </a:p>
          <a:p>
            <a:pPr lvl="1" rtl="0"/>
            <a:r>
              <a:rPr lang="pt-BR" dirty="0"/>
              <a:t>Número de linhas de produção (</a:t>
            </a:r>
            <a:r>
              <a:rPr lang="pt-BR" dirty="0" err="1"/>
              <a:t>num_linhas</a:t>
            </a:r>
            <a:r>
              <a:rPr lang="pt-BR" dirty="0"/>
              <a:t>)</a:t>
            </a:r>
          </a:p>
          <a:p>
            <a:pPr lvl="1" rtl="0"/>
            <a:r>
              <a:rPr lang="pt-BR" dirty="0"/>
              <a:t>Número de Produtos (</a:t>
            </a:r>
            <a:r>
              <a:rPr lang="pt-BR" dirty="0" err="1"/>
              <a:t>num_produtos</a:t>
            </a:r>
            <a:r>
              <a:rPr lang="pt-BR" dirty="0"/>
              <a:t>)</a:t>
            </a:r>
          </a:p>
          <a:p>
            <a:pPr lvl="1" rtl="0"/>
            <a:r>
              <a:rPr lang="pt-BR" dirty="0"/>
              <a:t>Tempos de Produção por produto (tempos)</a:t>
            </a:r>
          </a:p>
          <a:p>
            <a:pPr lvl="1" rtl="0"/>
            <a:r>
              <a:rPr lang="pt-BR" dirty="0"/>
              <a:t>Tempos de Preparação entre diferentes produtos (preparos)</a:t>
            </a:r>
          </a:p>
          <a:p>
            <a:pPr marL="0" lvl="1" indent="0" rtl="0">
              <a:buNone/>
            </a:pPr>
            <a:endParaRPr lang="pt-BR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348F542-42A0-1BFF-093D-E4ADCEF7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2313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 de linhas de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912C4DA-C04B-F471-351A-FA6F78DC9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0134"/>
            <a:ext cx="23952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 de linhas de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8D73516-1251-B399-C827-CC00ED80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470020"/>
            <a:ext cx="5538546" cy="29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Metodologia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9633" y="2421459"/>
            <a:ext cx="10674220" cy="322356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marL="0" indent="0" rtl="0">
              <a:buNone/>
            </a:pPr>
            <a:r>
              <a:rPr lang="pt-BR" dirty="0"/>
              <a:t>Algoritmos utilizados:</a:t>
            </a:r>
          </a:p>
          <a:p>
            <a:pPr rtl="0"/>
            <a:r>
              <a:rPr lang="pt-BR" b="1" dirty="0"/>
              <a:t>Algoritmo Guloso</a:t>
            </a:r>
            <a:r>
              <a:rPr lang="pt-BR" dirty="0"/>
              <a:t>: Uma abordagem simples onde a cada iteração, os produtos são alocados à linha de produção que minimiza o tempo total de produção até o momento.</a:t>
            </a:r>
          </a:p>
          <a:p>
            <a:pPr rtl="0"/>
            <a:r>
              <a:rPr lang="pt-BR" b="1" dirty="0"/>
              <a:t>VND (Variable </a:t>
            </a:r>
            <a:r>
              <a:rPr lang="pt-BR" b="1" dirty="0" err="1"/>
              <a:t>Neighborhood</a:t>
            </a:r>
            <a:r>
              <a:rPr lang="pt-BR" b="1" dirty="0"/>
              <a:t> </a:t>
            </a:r>
            <a:r>
              <a:rPr lang="pt-BR" b="1" dirty="0" err="1"/>
              <a:t>Descent</a:t>
            </a:r>
            <a:r>
              <a:rPr lang="pt-BR" b="1" dirty="0"/>
              <a:t>)</a:t>
            </a:r>
            <a:r>
              <a:rPr lang="pt-BR" dirty="0"/>
              <a:t>: Busca local que faz melhorias na solução utilizando duas vizinhanças diferentes: troca de produtos entre linhas (</a:t>
            </a:r>
            <a:r>
              <a:rPr lang="pt-BR" dirty="0" err="1"/>
              <a:t>inter</a:t>
            </a:r>
            <a:r>
              <a:rPr lang="pt-BR" dirty="0"/>
              <a:t>) e dentro da mesma linha (</a:t>
            </a:r>
            <a:r>
              <a:rPr lang="pt-BR" dirty="0" err="1"/>
              <a:t>intra</a:t>
            </a:r>
            <a:r>
              <a:rPr lang="pt-BR" dirty="0"/>
              <a:t>).</a:t>
            </a:r>
          </a:p>
          <a:p>
            <a:pPr rtl="0"/>
            <a:r>
              <a:rPr lang="pt-BR" b="1" dirty="0"/>
              <a:t>ILS (</a:t>
            </a:r>
            <a:r>
              <a:rPr lang="pt-BR" b="1" dirty="0" err="1"/>
              <a:t>Iterated</a:t>
            </a:r>
            <a:r>
              <a:rPr lang="pt-BR" b="1" dirty="0"/>
              <a:t> Local Search)</a:t>
            </a:r>
            <a:r>
              <a:rPr lang="pt-BR" dirty="0"/>
              <a:t>: A solução inicial é melhorada repetidamente por perturbações seguidas de buscas locais utilizando o VND.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54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Alguns Resultados Finais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B71A029-12E7-CD91-209F-C9FCD056FF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58887" y="2267339"/>
            <a:ext cx="10873739" cy="3100735"/>
          </a:xfr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2891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68213"/>
            <a:ext cx="152089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.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{95B47746-B3B1-4B54-9EC4-7235947CC394}tf78853419_win32</Template>
  <TotalTime>186</TotalTime>
  <Words>373</Words>
  <Application>Microsoft Office PowerPoint</Application>
  <PresentationFormat>Widescreen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Personalizado</vt:lpstr>
      <vt:lpstr>Apresentação do Projeto de  Programação Linear Inteira</vt:lpstr>
      <vt:lpstr>Introdução</vt:lpstr>
      <vt:lpstr>Descrição do problema</vt:lpstr>
      <vt:lpstr>Representação do problema</vt:lpstr>
      <vt:lpstr>Dados de Entrada</vt:lpstr>
      <vt:lpstr>Metodologia</vt:lpstr>
      <vt:lpstr>Alguns Resultados Finais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MAIARA MARIA RIBEIRO SOEIRO DA SILVA</dc:creator>
  <cp:lastModifiedBy>MAIARA MARIA RIBEIRO SOEIRO DA SILVA</cp:lastModifiedBy>
  <cp:revision>2</cp:revision>
  <dcterms:created xsi:type="dcterms:W3CDTF">2024-09-18T03:18:35Z</dcterms:created>
  <dcterms:modified xsi:type="dcterms:W3CDTF">2024-09-23T12:40:54Z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2024-09-18T04:11:15Z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38ae2f02-5710-4e12-80bb-83600c3fdf1e</vt:lpwstr>
  </property>
  <property fmtid="{D5CDD505-2E9C-101B-9397-08002B2CF9AE}" pid="8" name="MSIP_Label_defa4170-0d19-0005-0004-bc88714345d2_ActionId">
    <vt:lpwstr>7fdc5f47-7a6f-4db5-8dc1-c183e85fc075</vt:lpwstr>
  </property>
  <property fmtid="{D5CDD505-2E9C-101B-9397-08002B2CF9AE}" pid="9" name="MSIP_Label_defa4170-0d19-0005-0004-bc88714345d2_ContentBits">
    <vt:lpwstr>0</vt:lpwstr>
  </property>
</Properties>
</file>