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20"/>
  </p:notesMasterIdLst>
  <p:sldIdLst>
    <p:sldId id="256" r:id="rId5"/>
    <p:sldId id="258" r:id="rId6"/>
    <p:sldId id="266" r:id="rId7"/>
    <p:sldId id="309" r:id="rId8"/>
    <p:sldId id="302" r:id="rId9"/>
    <p:sldId id="263" r:id="rId10"/>
    <p:sldId id="304" r:id="rId11"/>
    <p:sldId id="305" r:id="rId12"/>
    <p:sldId id="307" r:id="rId13"/>
    <p:sldId id="306" r:id="rId14"/>
    <p:sldId id="308" r:id="rId15"/>
    <p:sldId id="303" r:id="rId16"/>
    <p:sldId id="310" r:id="rId17"/>
    <p:sldId id="311" r:id="rId18"/>
    <p:sldId id="28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35AD7-25FF-4ECD-9D06-FAB6C83E5EE7}" v="47" dt="2020-07-12T19:09:47.206"/>
  </p1510:revLst>
</p1510:revInfo>
</file>

<file path=ppt/tableStyles.xml><?xml version="1.0" encoding="utf-8"?>
<a:tblStyleLst xmlns:a="http://schemas.openxmlformats.org/drawingml/2006/main" def="{B1D1361A-C4D2-4A5F-9D7C-FF37983E4CC3}">
  <a:tblStyle styleId="{B1D1361A-C4D2-4A5F-9D7C-FF37983E4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19A1F8-675A-4F01-A064-5F3E51EBF7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MARQUES GONÇALVES" userId="ab9d592d-5f03-4a38-829c-4edeebb6b0ca" providerId="ADAL" clId="{83DF9B35-33EF-48D1-806B-96D7D9001A3D}"/>
    <pc:docChg chg="custSel addSld modSld">
      <pc:chgData name="PAULO MARQUES GONÇALVES" userId="ab9d592d-5f03-4a38-829c-4edeebb6b0ca" providerId="ADAL" clId="{83DF9B35-33EF-48D1-806B-96D7D9001A3D}" dt="2020-07-13T13:12:15.449" v="77" actId="14100"/>
      <pc:docMkLst>
        <pc:docMk/>
      </pc:docMkLst>
      <pc:sldChg chg="modTransition">
        <pc:chgData name="PAULO MARQUES GONÇALVES" userId="ab9d592d-5f03-4a38-829c-4edeebb6b0ca" providerId="ADAL" clId="{83DF9B35-33EF-48D1-806B-96D7D9001A3D}" dt="2020-07-13T12:34:15.224" v="56"/>
        <pc:sldMkLst>
          <pc:docMk/>
          <pc:sldMk cId="0" sldId="256"/>
        </pc:sldMkLst>
      </pc:sldChg>
      <pc:sldChg chg="modTransition">
        <pc:chgData name="PAULO MARQUES GONÇALVES" userId="ab9d592d-5f03-4a38-829c-4edeebb6b0ca" providerId="ADAL" clId="{83DF9B35-33EF-48D1-806B-96D7D9001A3D}" dt="2020-07-13T12:34:19.480" v="57"/>
        <pc:sldMkLst>
          <pc:docMk/>
          <pc:sldMk cId="0" sldId="258"/>
        </pc:sldMkLst>
      </pc:sldChg>
      <pc:sldChg chg="modTransition">
        <pc:chgData name="PAULO MARQUES GONÇALVES" userId="ab9d592d-5f03-4a38-829c-4edeebb6b0ca" providerId="ADAL" clId="{83DF9B35-33EF-48D1-806B-96D7D9001A3D}" dt="2020-07-13T12:34:26.832" v="61"/>
        <pc:sldMkLst>
          <pc:docMk/>
          <pc:sldMk cId="0" sldId="263"/>
        </pc:sldMkLst>
      </pc:sldChg>
      <pc:sldChg chg="modTransition">
        <pc:chgData name="PAULO MARQUES GONÇALVES" userId="ab9d592d-5f03-4a38-829c-4edeebb6b0ca" providerId="ADAL" clId="{83DF9B35-33EF-48D1-806B-96D7D9001A3D}" dt="2020-07-13T12:34:21.128" v="58"/>
        <pc:sldMkLst>
          <pc:docMk/>
          <pc:sldMk cId="0" sldId="266"/>
        </pc:sldMkLst>
      </pc:sldChg>
      <pc:sldChg chg="modTransition">
        <pc:chgData name="PAULO MARQUES GONÇALVES" userId="ab9d592d-5f03-4a38-829c-4edeebb6b0ca" providerId="ADAL" clId="{83DF9B35-33EF-48D1-806B-96D7D9001A3D}" dt="2020-07-13T12:34:43.343" v="69"/>
        <pc:sldMkLst>
          <pc:docMk/>
          <pc:sldMk cId="0" sldId="282"/>
        </pc:sldMkLst>
      </pc:sldChg>
      <pc:sldChg chg="modTransition">
        <pc:chgData name="PAULO MARQUES GONÇALVES" userId="ab9d592d-5f03-4a38-829c-4edeebb6b0ca" providerId="ADAL" clId="{83DF9B35-33EF-48D1-806B-96D7D9001A3D}" dt="2020-07-13T12:34:24.928" v="60"/>
        <pc:sldMkLst>
          <pc:docMk/>
          <pc:sldMk cId="445008830" sldId="302"/>
        </pc:sldMkLst>
      </pc:sldChg>
      <pc:sldChg chg="modSp mod modTransition">
        <pc:chgData name="PAULO MARQUES GONÇALVES" userId="ab9d592d-5f03-4a38-829c-4edeebb6b0ca" providerId="ADAL" clId="{83DF9B35-33EF-48D1-806B-96D7D9001A3D}" dt="2020-07-13T12:34:38.168" v="66"/>
        <pc:sldMkLst>
          <pc:docMk/>
          <pc:sldMk cId="3160323826" sldId="303"/>
        </pc:sldMkLst>
        <pc:spChg chg="mod">
          <ac:chgData name="PAULO MARQUES GONÇALVES" userId="ab9d592d-5f03-4a38-829c-4edeebb6b0ca" providerId="ADAL" clId="{83DF9B35-33EF-48D1-806B-96D7D9001A3D}" dt="2020-07-13T12:25:55.624" v="36" actId="20577"/>
          <ac:spMkLst>
            <pc:docMk/>
            <pc:sldMk cId="3160323826" sldId="303"/>
            <ac:spMk id="875" creationId="{00000000-0000-0000-0000-000000000000}"/>
          </ac:spMkLst>
        </pc:spChg>
        <pc:spChg chg="mod">
          <ac:chgData name="PAULO MARQUES GONÇALVES" userId="ab9d592d-5f03-4a38-829c-4edeebb6b0ca" providerId="ADAL" clId="{83DF9B35-33EF-48D1-806B-96D7D9001A3D}" dt="2020-07-13T12:26:01.896" v="44" actId="20577"/>
          <ac:spMkLst>
            <pc:docMk/>
            <pc:sldMk cId="3160323826" sldId="303"/>
            <ac:spMk id="877" creationId="{00000000-0000-0000-0000-000000000000}"/>
          </ac:spMkLst>
        </pc:spChg>
      </pc:sldChg>
      <pc:sldChg chg="modTransition">
        <pc:chgData name="PAULO MARQUES GONÇALVES" userId="ab9d592d-5f03-4a38-829c-4edeebb6b0ca" providerId="ADAL" clId="{83DF9B35-33EF-48D1-806B-96D7D9001A3D}" dt="2020-07-13T12:34:30.208" v="62"/>
        <pc:sldMkLst>
          <pc:docMk/>
          <pc:sldMk cId="3661394509" sldId="304"/>
        </pc:sldMkLst>
      </pc:sldChg>
      <pc:sldChg chg="modTransition">
        <pc:chgData name="PAULO MARQUES GONÇALVES" userId="ab9d592d-5f03-4a38-829c-4edeebb6b0ca" providerId="ADAL" clId="{83DF9B35-33EF-48D1-806B-96D7D9001A3D}" dt="2020-07-13T12:34:32.184" v="63"/>
        <pc:sldMkLst>
          <pc:docMk/>
          <pc:sldMk cId="4181989222" sldId="305"/>
        </pc:sldMkLst>
      </pc:sldChg>
      <pc:sldChg chg="modTransition">
        <pc:chgData name="PAULO MARQUES GONÇALVES" userId="ab9d592d-5f03-4a38-829c-4edeebb6b0ca" providerId="ADAL" clId="{83DF9B35-33EF-48D1-806B-96D7D9001A3D}" dt="2020-07-13T12:34:36.727" v="65"/>
        <pc:sldMkLst>
          <pc:docMk/>
          <pc:sldMk cId="980044994" sldId="306"/>
        </pc:sldMkLst>
      </pc:sldChg>
      <pc:sldChg chg="modTransition">
        <pc:chgData name="PAULO MARQUES GONÇALVES" userId="ab9d592d-5f03-4a38-829c-4edeebb6b0ca" providerId="ADAL" clId="{83DF9B35-33EF-48D1-806B-96D7D9001A3D}" dt="2020-07-13T12:34:34.160" v="64"/>
        <pc:sldMkLst>
          <pc:docMk/>
          <pc:sldMk cId="1863189517" sldId="307"/>
        </pc:sldMkLst>
      </pc:sldChg>
      <pc:sldChg chg="modTransition">
        <pc:chgData name="PAULO MARQUES GONÇALVES" userId="ab9d592d-5f03-4a38-829c-4edeebb6b0ca" providerId="ADAL" clId="{83DF9B35-33EF-48D1-806B-96D7D9001A3D}" dt="2020-07-13T12:34:22.992" v="59"/>
        <pc:sldMkLst>
          <pc:docMk/>
          <pc:sldMk cId="1374726373" sldId="309"/>
        </pc:sldMkLst>
      </pc:sldChg>
      <pc:sldChg chg="addSp delSp modSp add mod modTransition">
        <pc:chgData name="PAULO MARQUES GONÇALVES" userId="ab9d592d-5f03-4a38-829c-4edeebb6b0ca" providerId="ADAL" clId="{83DF9B35-33EF-48D1-806B-96D7D9001A3D}" dt="2020-07-13T13:12:15.449" v="77" actId="14100"/>
        <pc:sldMkLst>
          <pc:docMk/>
          <pc:sldMk cId="580452279" sldId="310"/>
        </pc:sldMkLst>
        <pc:spChg chg="del mod">
          <ac:chgData name="PAULO MARQUES GONÇALVES" userId="ab9d592d-5f03-4a38-829c-4edeebb6b0ca" providerId="ADAL" clId="{83DF9B35-33EF-48D1-806B-96D7D9001A3D}" dt="2020-07-13T12:12:55.199" v="25" actId="478"/>
          <ac:spMkLst>
            <pc:docMk/>
            <pc:sldMk cId="580452279" sldId="310"/>
            <ac:spMk id="2" creationId="{EB03DDF1-6C08-4623-9CE5-6356AA7F979C}"/>
          </ac:spMkLst>
        </pc:spChg>
        <pc:spChg chg="mod">
          <ac:chgData name="PAULO MARQUES GONÇALVES" userId="ab9d592d-5f03-4a38-829c-4edeebb6b0ca" providerId="ADAL" clId="{83DF9B35-33EF-48D1-806B-96D7D9001A3D}" dt="2020-07-13T13:12:15.449" v="77" actId="14100"/>
          <ac:spMkLst>
            <pc:docMk/>
            <pc:sldMk cId="580452279" sldId="310"/>
            <ac:spMk id="7" creationId="{C0C802C5-B8F7-4E38-BCED-EA1F4E1065B8}"/>
          </ac:spMkLst>
        </pc:spChg>
        <pc:spChg chg="mod">
          <ac:chgData name="PAULO MARQUES GONÇALVES" userId="ab9d592d-5f03-4a38-829c-4edeebb6b0ca" providerId="ADAL" clId="{83DF9B35-33EF-48D1-806B-96D7D9001A3D}" dt="2020-07-13T12:25:52.761" v="35" actId="20577"/>
          <ac:spMkLst>
            <pc:docMk/>
            <pc:sldMk cId="580452279" sldId="310"/>
            <ac:spMk id="833" creationId="{00000000-0000-0000-0000-000000000000}"/>
          </ac:spMkLst>
        </pc:spChg>
        <pc:picChg chg="add mod">
          <ac:chgData name="PAULO MARQUES GONÇALVES" userId="ab9d592d-5f03-4a38-829c-4edeebb6b0ca" providerId="ADAL" clId="{83DF9B35-33EF-48D1-806B-96D7D9001A3D}" dt="2020-07-13T13:12:10.705" v="76" actId="1076"/>
          <ac:picMkLst>
            <pc:docMk/>
            <pc:sldMk cId="580452279" sldId="310"/>
            <ac:picMk id="2" creationId="{AFFEB6A8-0279-49EB-B80C-B1907813833C}"/>
          </ac:picMkLst>
        </pc:picChg>
        <pc:picChg chg="add del mod">
          <ac:chgData name="PAULO MARQUES GONÇALVES" userId="ab9d592d-5f03-4a38-829c-4edeebb6b0ca" providerId="ADAL" clId="{83DF9B35-33EF-48D1-806B-96D7D9001A3D}" dt="2020-07-13T12:25:30.286" v="27" actId="478"/>
          <ac:picMkLst>
            <pc:docMk/>
            <pc:sldMk cId="580452279" sldId="310"/>
            <ac:picMk id="3" creationId="{EC92E5A3-3966-474C-B9E9-267FB10384DF}"/>
          </ac:picMkLst>
        </pc:picChg>
        <pc:picChg chg="del">
          <ac:chgData name="PAULO MARQUES GONÇALVES" userId="ab9d592d-5f03-4a38-829c-4edeebb6b0ca" providerId="ADAL" clId="{83DF9B35-33EF-48D1-806B-96D7D9001A3D}" dt="2020-07-13T12:12:02.368" v="10" actId="478"/>
          <ac:picMkLst>
            <pc:docMk/>
            <pc:sldMk cId="580452279" sldId="310"/>
            <ac:picMk id="4" creationId="{BF52601A-8311-4E2F-B787-4FE8F69FC748}"/>
          </ac:picMkLst>
        </pc:picChg>
        <pc:picChg chg="add del mod">
          <ac:chgData name="PAULO MARQUES GONÇALVES" userId="ab9d592d-5f03-4a38-829c-4edeebb6b0ca" providerId="ADAL" clId="{83DF9B35-33EF-48D1-806B-96D7D9001A3D}" dt="2020-07-13T13:12:07.192" v="73" actId="478"/>
          <ac:picMkLst>
            <pc:docMk/>
            <pc:sldMk cId="580452279" sldId="310"/>
            <ac:picMk id="5" creationId="{7461D8E1-E971-45D5-9EFC-893DC7898770}"/>
          </ac:picMkLst>
        </pc:picChg>
      </pc:sldChg>
      <pc:sldChg chg="addSp delSp modSp add mod modTransition">
        <pc:chgData name="PAULO MARQUES GONÇALVES" userId="ab9d592d-5f03-4a38-829c-4edeebb6b0ca" providerId="ADAL" clId="{83DF9B35-33EF-48D1-806B-96D7D9001A3D}" dt="2020-07-13T13:10:25.738" v="72" actId="1076"/>
        <pc:sldMkLst>
          <pc:docMk/>
          <pc:sldMk cId="3802530616" sldId="311"/>
        </pc:sldMkLst>
        <pc:spChg chg="mod">
          <ac:chgData name="PAULO MARQUES GONÇALVES" userId="ab9d592d-5f03-4a38-829c-4edeebb6b0ca" providerId="ADAL" clId="{83DF9B35-33EF-48D1-806B-96D7D9001A3D}" dt="2020-07-13T12:26:40.224" v="51" actId="14100"/>
          <ac:spMkLst>
            <pc:docMk/>
            <pc:sldMk cId="3802530616" sldId="311"/>
            <ac:spMk id="7" creationId="{C0C802C5-B8F7-4E38-BCED-EA1F4E1065B8}"/>
          </ac:spMkLst>
        </pc:spChg>
        <pc:spChg chg="mod">
          <ac:chgData name="PAULO MARQUES GONÇALVES" userId="ab9d592d-5f03-4a38-829c-4edeebb6b0ca" providerId="ADAL" clId="{83DF9B35-33EF-48D1-806B-96D7D9001A3D}" dt="2020-07-13T12:26:09.193" v="47" actId="20577"/>
          <ac:spMkLst>
            <pc:docMk/>
            <pc:sldMk cId="3802530616" sldId="311"/>
            <ac:spMk id="833" creationId="{00000000-0000-0000-0000-000000000000}"/>
          </ac:spMkLst>
        </pc:spChg>
        <pc:picChg chg="add mod">
          <ac:chgData name="PAULO MARQUES GONÇALVES" userId="ab9d592d-5f03-4a38-829c-4edeebb6b0ca" providerId="ADAL" clId="{83DF9B35-33EF-48D1-806B-96D7D9001A3D}" dt="2020-07-13T13:10:25.738" v="72" actId="1076"/>
          <ac:picMkLst>
            <pc:docMk/>
            <pc:sldMk cId="3802530616" sldId="311"/>
            <ac:picMk id="2" creationId="{6C3B04E0-96F9-4449-ABFD-E859037777E2}"/>
          </ac:picMkLst>
        </pc:picChg>
        <pc:picChg chg="add del mod">
          <ac:chgData name="PAULO MARQUES GONÇALVES" userId="ab9d592d-5f03-4a38-829c-4edeebb6b0ca" providerId="ADAL" clId="{83DF9B35-33EF-48D1-806B-96D7D9001A3D}" dt="2020-07-13T12:33:50.151" v="52" actId="478"/>
          <ac:picMkLst>
            <pc:docMk/>
            <pc:sldMk cId="3802530616" sldId="311"/>
            <ac:picMk id="2" creationId="{A4370824-0302-479C-A8C5-B17A1FDB7014}"/>
          </ac:picMkLst>
        </pc:picChg>
        <pc:picChg chg="add del mod">
          <ac:chgData name="PAULO MARQUES GONÇALVES" userId="ab9d592d-5f03-4a38-829c-4edeebb6b0ca" providerId="ADAL" clId="{83DF9B35-33EF-48D1-806B-96D7D9001A3D}" dt="2020-07-13T13:10:20.541" v="70" actId="478"/>
          <ac:picMkLst>
            <pc:docMk/>
            <pc:sldMk cId="3802530616" sldId="311"/>
            <ac:picMk id="3" creationId="{1587FD2E-99E6-4535-8274-CEB620CF059E}"/>
          </ac:picMkLst>
        </pc:picChg>
        <pc:picChg chg="del">
          <ac:chgData name="PAULO MARQUES GONÇALVES" userId="ab9d592d-5f03-4a38-829c-4edeebb6b0ca" providerId="ADAL" clId="{83DF9B35-33EF-48D1-806B-96D7D9001A3D}" dt="2020-07-13T12:26:31.351" v="48" actId="478"/>
          <ac:picMkLst>
            <pc:docMk/>
            <pc:sldMk cId="3802530616" sldId="311"/>
            <ac:picMk id="5" creationId="{7461D8E1-E971-45D5-9EFC-893DC7898770}"/>
          </ac:picMkLst>
        </pc:picChg>
      </pc:sldChg>
    </pc:docChg>
  </pc:docChgLst>
  <pc:docChgLst>
    <pc:chgData name="PAULO MARQUES GONÇALVES" userId="ab9d592d-5f03-4a38-829c-4edeebb6b0ca" providerId="ADAL" clId="{E1535AD7-25FF-4ECD-9D06-FAB6C83E5EE7}"/>
    <pc:docChg chg="undo custSel addSld delSld modSld sldOrd">
      <pc:chgData name="PAULO MARQUES GONÇALVES" userId="ab9d592d-5f03-4a38-829c-4edeebb6b0ca" providerId="ADAL" clId="{E1535AD7-25FF-4ECD-9D06-FAB6C83E5EE7}" dt="2020-07-12T19:09:47.206" v="249" actId="207"/>
      <pc:docMkLst>
        <pc:docMk/>
      </pc:docMkLst>
      <pc:sldChg chg="addSp delSp modSp">
        <pc:chgData name="PAULO MARQUES GONÇALVES" userId="ab9d592d-5f03-4a38-829c-4edeebb6b0ca" providerId="ADAL" clId="{E1535AD7-25FF-4ECD-9D06-FAB6C83E5EE7}" dt="2020-07-12T19:05:12.054" v="217" actId="2711"/>
        <pc:sldMkLst>
          <pc:docMk/>
          <pc:sldMk cId="4181989222" sldId="305"/>
        </pc:sldMkLst>
        <pc:spChg chg="mod">
          <ac:chgData name="PAULO MARQUES GONÇALVES" userId="ab9d592d-5f03-4a38-829c-4edeebb6b0ca" providerId="ADAL" clId="{E1535AD7-25FF-4ECD-9D06-FAB6C83E5EE7}" dt="2020-07-12T19:05:12.054" v="217" actId="2711"/>
          <ac:spMkLst>
            <pc:docMk/>
            <pc:sldMk cId="4181989222" sldId="305"/>
            <ac:spMk id="2" creationId="{EB03DDF1-6C08-4623-9CE5-6356AA7F979C}"/>
          </ac:spMkLst>
        </pc:spChg>
        <pc:spChg chg="add mod">
          <ac:chgData name="PAULO MARQUES GONÇALVES" userId="ab9d592d-5f03-4a38-829c-4edeebb6b0ca" providerId="ADAL" clId="{E1535AD7-25FF-4ECD-9D06-FAB6C83E5EE7}" dt="2020-07-12T17:54:21.405" v="53" actId="207"/>
          <ac:spMkLst>
            <pc:docMk/>
            <pc:sldMk cId="4181989222" sldId="305"/>
            <ac:spMk id="5" creationId="{7B3D935A-5263-4EC9-BFB2-5E7DCC381ACC}"/>
          </ac:spMkLst>
        </pc:spChg>
        <pc:spChg chg="del">
          <ac:chgData name="PAULO MARQUES GONÇALVES" userId="ab9d592d-5f03-4a38-829c-4edeebb6b0ca" providerId="ADAL" clId="{E1535AD7-25FF-4ECD-9D06-FAB6C83E5EE7}" dt="2020-07-12T17:21:24.696" v="0" actId="478"/>
          <ac:spMkLst>
            <pc:docMk/>
            <pc:sldMk cId="4181989222" sldId="305"/>
            <ac:spMk id="14" creationId="{7A344255-6D84-4AE5-9AC6-0FF38D819725}"/>
          </ac:spMkLst>
        </pc:spChg>
        <pc:spChg chg="mod">
          <ac:chgData name="PAULO MARQUES GONÇALVES" userId="ab9d592d-5f03-4a38-829c-4edeebb6b0ca" providerId="ADAL" clId="{E1535AD7-25FF-4ECD-9D06-FAB6C83E5EE7}" dt="2020-07-12T18:01:24.401" v="93" actId="6549"/>
          <ac:spMkLst>
            <pc:docMk/>
            <pc:sldMk cId="4181989222" sldId="305"/>
            <ac:spMk id="833" creationId="{00000000-0000-0000-0000-000000000000}"/>
          </ac:spMkLst>
        </pc:spChg>
        <pc:picChg chg="del">
          <ac:chgData name="PAULO MARQUES GONÇALVES" userId="ab9d592d-5f03-4a38-829c-4edeebb6b0ca" providerId="ADAL" clId="{E1535AD7-25FF-4ECD-9D06-FAB6C83E5EE7}" dt="2020-07-12T17:23:40.287" v="1" actId="478"/>
          <ac:picMkLst>
            <pc:docMk/>
            <pc:sldMk cId="4181989222" sldId="305"/>
            <ac:picMk id="3" creationId="{9F44607A-A537-4114-A4DC-82CB85AFE422}"/>
          </ac:picMkLst>
        </pc:picChg>
        <pc:picChg chg="add mod ord">
          <ac:chgData name="PAULO MARQUES GONÇALVES" userId="ab9d592d-5f03-4a38-829c-4edeebb6b0ca" providerId="ADAL" clId="{E1535AD7-25FF-4ECD-9D06-FAB6C83E5EE7}" dt="2020-07-12T17:50:28.341" v="31" actId="1076"/>
          <ac:picMkLst>
            <pc:docMk/>
            <pc:sldMk cId="4181989222" sldId="305"/>
            <ac:picMk id="4" creationId="{B9668A51-65D8-4A99-B314-D602A9281F35}"/>
          </ac:picMkLst>
        </pc:picChg>
      </pc:sldChg>
      <pc:sldChg chg="addSp delSp modSp">
        <pc:chgData name="PAULO MARQUES GONÇALVES" userId="ab9d592d-5f03-4a38-829c-4edeebb6b0ca" providerId="ADAL" clId="{E1535AD7-25FF-4ECD-9D06-FAB6C83E5EE7}" dt="2020-07-12T19:05:25.054" v="219" actId="2711"/>
        <pc:sldMkLst>
          <pc:docMk/>
          <pc:sldMk cId="980044994" sldId="306"/>
        </pc:sldMkLst>
        <pc:spChg chg="mod">
          <ac:chgData name="PAULO MARQUES GONÇALVES" userId="ab9d592d-5f03-4a38-829c-4edeebb6b0ca" providerId="ADAL" clId="{E1535AD7-25FF-4ECD-9D06-FAB6C83E5EE7}" dt="2020-07-12T19:05:25.054" v="219" actId="2711"/>
          <ac:spMkLst>
            <pc:docMk/>
            <pc:sldMk cId="980044994" sldId="306"/>
            <ac:spMk id="2" creationId="{EB03DDF1-6C08-4623-9CE5-6356AA7F979C}"/>
          </ac:spMkLst>
        </pc:spChg>
        <pc:spChg chg="add mod ord">
          <ac:chgData name="PAULO MARQUES GONÇALVES" userId="ab9d592d-5f03-4a38-829c-4edeebb6b0ca" providerId="ADAL" clId="{E1535AD7-25FF-4ECD-9D06-FAB6C83E5EE7}" dt="2020-07-12T17:55:39.093" v="71" actId="14100"/>
          <ac:spMkLst>
            <pc:docMk/>
            <pc:sldMk cId="980044994" sldId="306"/>
            <ac:spMk id="8" creationId="{C62DD05D-2F6B-4D91-AC45-02B37827B85D}"/>
          </ac:spMkLst>
        </pc:spChg>
        <pc:spChg chg="del">
          <ac:chgData name="PAULO MARQUES GONÇALVES" userId="ab9d592d-5f03-4a38-829c-4edeebb6b0ca" providerId="ADAL" clId="{E1535AD7-25FF-4ECD-9D06-FAB6C83E5EE7}" dt="2020-07-12T17:35:49.143" v="9" actId="478"/>
          <ac:spMkLst>
            <pc:docMk/>
            <pc:sldMk cId="980044994" sldId="306"/>
            <ac:spMk id="14" creationId="{7A344255-6D84-4AE5-9AC6-0FF38D819725}"/>
          </ac:spMkLst>
        </pc:spChg>
        <pc:spChg chg="mod">
          <ac:chgData name="PAULO MARQUES GONÇALVES" userId="ab9d592d-5f03-4a38-829c-4edeebb6b0ca" providerId="ADAL" clId="{E1535AD7-25FF-4ECD-9D06-FAB6C83E5EE7}" dt="2020-07-12T18:01:26.784" v="94" actId="6549"/>
          <ac:spMkLst>
            <pc:docMk/>
            <pc:sldMk cId="980044994" sldId="306"/>
            <ac:spMk id="833" creationId="{00000000-0000-0000-0000-000000000000}"/>
          </ac:spMkLst>
        </pc:spChg>
        <pc:picChg chg="add del mod">
          <ac:chgData name="PAULO MARQUES GONÇALVES" userId="ab9d592d-5f03-4a38-829c-4edeebb6b0ca" providerId="ADAL" clId="{E1535AD7-25FF-4ECD-9D06-FAB6C83E5EE7}" dt="2020-07-12T17:45:56.820" v="17" actId="478"/>
          <ac:picMkLst>
            <pc:docMk/>
            <pc:sldMk cId="980044994" sldId="306"/>
            <ac:picMk id="3" creationId="{6D5DFB40-DA1C-43A5-AAA1-01162C958634}"/>
          </ac:picMkLst>
        </pc:picChg>
        <pc:picChg chg="add mod">
          <ac:chgData name="PAULO MARQUES GONÇALVES" userId="ab9d592d-5f03-4a38-829c-4edeebb6b0ca" providerId="ADAL" clId="{E1535AD7-25FF-4ECD-9D06-FAB6C83E5EE7}" dt="2020-07-12T17:55:25.134" v="66" actId="1076"/>
          <ac:picMkLst>
            <pc:docMk/>
            <pc:sldMk cId="980044994" sldId="306"/>
            <ac:picMk id="4" creationId="{9165BBFA-A572-4CE4-B9C6-43176B5E6687}"/>
          </ac:picMkLst>
        </pc:picChg>
        <pc:picChg chg="del">
          <ac:chgData name="PAULO MARQUES GONÇALVES" userId="ab9d592d-5f03-4a38-829c-4edeebb6b0ca" providerId="ADAL" clId="{E1535AD7-25FF-4ECD-9D06-FAB6C83E5EE7}" dt="2020-07-12T17:35:45.915" v="7" actId="478"/>
          <ac:picMkLst>
            <pc:docMk/>
            <pc:sldMk cId="980044994" sldId="306"/>
            <ac:picMk id="6" creationId="{BFA82BBE-E042-4CE2-ADBF-DD8C4941D0DB}"/>
          </ac:picMkLst>
        </pc:picChg>
      </pc:sldChg>
      <pc:sldChg chg="addSp delSp modSp">
        <pc:chgData name="PAULO MARQUES GONÇALVES" userId="ab9d592d-5f03-4a38-829c-4edeebb6b0ca" providerId="ADAL" clId="{E1535AD7-25FF-4ECD-9D06-FAB6C83E5EE7}" dt="2020-07-12T19:05:19.662" v="218" actId="2711"/>
        <pc:sldMkLst>
          <pc:docMk/>
          <pc:sldMk cId="1863189517" sldId="307"/>
        </pc:sldMkLst>
        <pc:spChg chg="mod">
          <ac:chgData name="PAULO MARQUES GONÇALVES" userId="ab9d592d-5f03-4a38-829c-4edeebb6b0ca" providerId="ADAL" clId="{E1535AD7-25FF-4ECD-9D06-FAB6C83E5EE7}" dt="2020-07-12T19:05:19.662" v="218" actId="2711"/>
          <ac:spMkLst>
            <pc:docMk/>
            <pc:sldMk cId="1863189517" sldId="307"/>
            <ac:spMk id="2" creationId="{EB03DDF1-6C08-4623-9CE5-6356AA7F979C}"/>
          </ac:spMkLst>
        </pc:spChg>
        <pc:spChg chg="add mod">
          <ac:chgData name="PAULO MARQUES GONÇALVES" userId="ab9d592d-5f03-4a38-829c-4edeebb6b0ca" providerId="ADAL" clId="{E1535AD7-25FF-4ECD-9D06-FAB6C83E5EE7}" dt="2020-07-12T17:55:08.158" v="61" actId="14100"/>
          <ac:spMkLst>
            <pc:docMk/>
            <pc:sldMk cId="1863189517" sldId="307"/>
            <ac:spMk id="6" creationId="{1AF20825-534E-40F9-AEB2-F5A55A47D6F7}"/>
          </ac:spMkLst>
        </pc:spChg>
        <pc:spChg chg="mod">
          <ac:chgData name="PAULO MARQUES GONÇALVES" userId="ab9d592d-5f03-4a38-829c-4edeebb6b0ca" providerId="ADAL" clId="{E1535AD7-25FF-4ECD-9D06-FAB6C83E5EE7}" dt="2020-07-12T18:01:23.085" v="92" actId="6549"/>
          <ac:spMkLst>
            <pc:docMk/>
            <pc:sldMk cId="1863189517" sldId="307"/>
            <ac:spMk id="833" creationId="{00000000-0000-0000-0000-000000000000}"/>
          </ac:spMkLst>
        </pc:spChg>
        <pc:picChg chg="add mod ord">
          <ac:chgData name="PAULO MARQUES GONÇALVES" userId="ab9d592d-5f03-4a38-829c-4edeebb6b0ca" providerId="ADAL" clId="{E1535AD7-25FF-4ECD-9D06-FAB6C83E5EE7}" dt="2020-07-12T17:54:38.605" v="56" actId="1076"/>
          <ac:picMkLst>
            <pc:docMk/>
            <pc:sldMk cId="1863189517" sldId="307"/>
            <ac:picMk id="3" creationId="{F2408BC0-1E16-4B36-833E-40EFDFCF30CD}"/>
          </ac:picMkLst>
        </pc:picChg>
        <pc:picChg chg="del">
          <ac:chgData name="PAULO MARQUES GONÇALVES" userId="ab9d592d-5f03-4a38-829c-4edeebb6b0ca" providerId="ADAL" clId="{E1535AD7-25FF-4ECD-9D06-FAB6C83E5EE7}" dt="2020-07-12T17:29:17.898" v="4" actId="478"/>
          <ac:picMkLst>
            <pc:docMk/>
            <pc:sldMk cId="1863189517" sldId="307"/>
            <ac:picMk id="4" creationId="{1A1D5308-E1EE-4AF0-94FE-DC67B0FA7156}"/>
          </ac:picMkLst>
        </pc:picChg>
      </pc:sldChg>
      <pc:sldChg chg="addSp delSp modSp">
        <pc:chgData name="PAULO MARQUES GONÇALVES" userId="ab9d592d-5f03-4a38-829c-4edeebb6b0ca" providerId="ADAL" clId="{E1535AD7-25FF-4ECD-9D06-FAB6C83E5EE7}" dt="2020-07-12T19:05:30.021" v="220" actId="2711"/>
        <pc:sldMkLst>
          <pc:docMk/>
          <pc:sldMk cId="3356794691" sldId="308"/>
        </pc:sldMkLst>
        <pc:spChg chg="mod">
          <ac:chgData name="PAULO MARQUES GONÇALVES" userId="ab9d592d-5f03-4a38-829c-4edeebb6b0ca" providerId="ADAL" clId="{E1535AD7-25FF-4ECD-9D06-FAB6C83E5EE7}" dt="2020-07-12T19:05:30.021" v="220" actId="2711"/>
          <ac:spMkLst>
            <pc:docMk/>
            <pc:sldMk cId="3356794691" sldId="308"/>
            <ac:spMk id="2" creationId="{EB03DDF1-6C08-4623-9CE5-6356AA7F979C}"/>
          </ac:spMkLst>
        </pc:spChg>
        <pc:spChg chg="add mod ord">
          <ac:chgData name="PAULO MARQUES GONÇALVES" userId="ab9d592d-5f03-4a38-829c-4edeebb6b0ca" providerId="ADAL" clId="{E1535AD7-25FF-4ECD-9D06-FAB6C83E5EE7}" dt="2020-07-12T17:56:04.925" v="78" actId="14100"/>
          <ac:spMkLst>
            <pc:docMk/>
            <pc:sldMk cId="3356794691" sldId="308"/>
            <ac:spMk id="7" creationId="{C0C802C5-B8F7-4E38-BCED-EA1F4E1065B8}"/>
          </ac:spMkLst>
        </pc:spChg>
        <pc:spChg chg="add del">
          <ac:chgData name="PAULO MARQUES GONÇALVES" userId="ab9d592d-5f03-4a38-829c-4edeebb6b0ca" providerId="ADAL" clId="{E1535AD7-25FF-4ECD-9D06-FAB6C83E5EE7}" dt="2020-07-12T17:36:40.392" v="14" actId="478"/>
          <ac:spMkLst>
            <pc:docMk/>
            <pc:sldMk cId="3356794691" sldId="308"/>
            <ac:spMk id="14" creationId="{7A344255-6D84-4AE5-9AC6-0FF38D819725}"/>
          </ac:spMkLst>
        </pc:spChg>
        <pc:spChg chg="mod">
          <ac:chgData name="PAULO MARQUES GONÇALVES" userId="ab9d592d-5f03-4a38-829c-4edeebb6b0ca" providerId="ADAL" clId="{E1535AD7-25FF-4ECD-9D06-FAB6C83E5EE7}" dt="2020-07-12T18:01:36.870" v="103" actId="20577"/>
          <ac:spMkLst>
            <pc:docMk/>
            <pc:sldMk cId="3356794691" sldId="308"/>
            <ac:spMk id="833" creationId="{00000000-0000-0000-0000-000000000000}"/>
          </ac:spMkLst>
        </pc:spChg>
        <pc:picChg chg="del">
          <ac:chgData name="PAULO MARQUES GONÇALVES" userId="ab9d592d-5f03-4a38-829c-4edeebb6b0ca" providerId="ADAL" clId="{E1535AD7-25FF-4ECD-9D06-FAB6C83E5EE7}" dt="2020-07-12T17:36:33.335" v="11" actId="478"/>
          <ac:picMkLst>
            <pc:docMk/>
            <pc:sldMk cId="3356794691" sldId="308"/>
            <ac:picMk id="3" creationId="{9F44607A-A537-4114-A4DC-82CB85AFE422}"/>
          </ac:picMkLst>
        </pc:picChg>
        <pc:picChg chg="add mod">
          <ac:chgData name="PAULO MARQUES GONÇALVES" userId="ab9d592d-5f03-4a38-829c-4edeebb6b0ca" providerId="ADAL" clId="{E1535AD7-25FF-4ECD-9D06-FAB6C83E5EE7}" dt="2020-07-12T17:55:53.261" v="74" actId="1076"/>
          <ac:picMkLst>
            <pc:docMk/>
            <pc:sldMk cId="3356794691" sldId="308"/>
            <ac:picMk id="4" creationId="{BF52601A-8311-4E2F-B787-4FE8F69FC748}"/>
          </ac:picMkLst>
        </pc:picChg>
      </pc:sldChg>
      <pc:sldChg chg="addSp delSp modSp add ord">
        <pc:chgData name="PAULO MARQUES GONÇALVES" userId="ab9d592d-5f03-4a38-829c-4edeebb6b0ca" providerId="ADAL" clId="{E1535AD7-25FF-4ECD-9D06-FAB6C83E5EE7}" dt="2020-07-12T19:09:47.206" v="249" actId="207"/>
        <pc:sldMkLst>
          <pc:docMk/>
          <pc:sldMk cId="1374726373" sldId="309"/>
        </pc:sldMkLst>
        <pc:spChg chg="add del mod">
          <ac:chgData name="PAULO MARQUES GONÇALVES" userId="ab9d592d-5f03-4a38-829c-4edeebb6b0ca" providerId="ADAL" clId="{E1535AD7-25FF-4ECD-9D06-FAB6C83E5EE7}" dt="2020-07-12T18:55:50.428" v="189" actId="478"/>
          <ac:spMkLst>
            <pc:docMk/>
            <pc:sldMk cId="1374726373" sldId="309"/>
            <ac:spMk id="2" creationId="{CA613DAC-2C0A-47ED-A2E1-F98E5F616B1A}"/>
          </ac:spMkLst>
        </pc:spChg>
        <pc:spChg chg="add del mod">
          <ac:chgData name="PAULO MARQUES GONÇALVES" userId="ab9d592d-5f03-4a38-829c-4edeebb6b0ca" providerId="ADAL" clId="{E1535AD7-25FF-4ECD-9D06-FAB6C83E5EE7}" dt="2020-07-12T19:02:15.071" v="216" actId="478"/>
          <ac:spMkLst>
            <pc:docMk/>
            <pc:sldMk cId="1374726373" sldId="309"/>
            <ac:spMk id="3" creationId="{776598C8-82CF-4DD0-AFC4-CB2C57766C41}"/>
          </ac:spMkLst>
        </pc:spChg>
        <pc:spChg chg="add mod ord">
          <ac:chgData name="PAULO MARQUES GONÇALVES" userId="ab9d592d-5f03-4a38-829c-4edeebb6b0ca" providerId="ADAL" clId="{E1535AD7-25FF-4ECD-9D06-FAB6C83E5EE7}" dt="2020-07-12T19:09:23.591" v="247" actId="1076"/>
          <ac:spMkLst>
            <pc:docMk/>
            <pc:sldMk cId="1374726373" sldId="309"/>
            <ac:spMk id="4" creationId="{2A44F743-85A8-40AB-AB47-67C672120860}"/>
          </ac:spMkLst>
        </pc:spChg>
        <pc:spChg chg="add mod">
          <ac:chgData name="PAULO MARQUES GONÇALVES" userId="ab9d592d-5f03-4a38-829c-4edeebb6b0ca" providerId="ADAL" clId="{E1535AD7-25FF-4ECD-9D06-FAB6C83E5EE7}" dt="2020-07-12T19:09:23.591" v="247" actId="1076"/>
          <ac:spMkLst>
            <pc:docMk/>
            <pc:sldMk cId="1374726373" sldId="309"/>
            <ac:spMk id="5" creationId="{B34257A7-94E0-477C-8803-8A69241BFB03}"/>
          </ac:spMkLst>
        </pc:spChg>
        <pc:spChg chg="add mod ord">
          <ac:chgData name="PAULO MARQUES GONÇALVES" userId="ab9d592d-5f03-4a38-829c-4edeebb6b0ca" providerId="ADAL" clId="{E1535AD7-25FF-4ECD-9D06-FAB6C83E5EE7}" dt="2020-07-12T19:09:45.412" v="248" actId="207"/>
          <ac:spMkLst>
            <pc:docMk/>
            <pc:sldMk cId="1374726373" sldId="309"/>
            <ac:spMk id="7" creationId="{870D8E4C-134A-42BB-8B8B-5B3ABC8CF050}"/>
          </ac:spMkLst>
        </pc:spChg>
        <pc:spChg chg="add del mod">
          <ac:chgData name="PAULO MARQUES GONÇALVES" userId="ab9d592d-5f03-4a38-829c-4edeebb6b0ca" providerId="ADAL" clId="{E1535AD7-25FF-4ECD-9D06-FAB6C83E5EE7}" dt="2020-07-12T19:08:00.099" v="232" actId="478"/>
          <ac:spMkLst>
            <pc:docMk/>
            <pc:sldMk cId="1374726373" sldId="309"/>
            <ac:spMk id="11" creationId="{DB6F5AA3-A0B6-48AF-B7DF-9F84603FD044}"/>
          </ac:spMkLst>
        </pc:spChg>
        <pc:spChg chg="ord">
          <ac:chgData name="PAULO MARQUES GONÇALVES" userId="ab9d592d-5f03-4a38-829c-4edeebb6b0ca" providerId="ADAL" clId="{E1535AD7-25FF-4ECD-9D06-FAB6C83E5EE7}" dt="2020-07-12T19:00:01.951" v="201" actId="167"/>
          <ac:spMkLst>
            <pc:docMk/>
            <pc:sldMk cId="1374726373" sldId="309"/>
            <ac:spMk id="14" creationId="{7A344255-6D84-4AE5-9AC6-0FF38D819725}"/>
          </ac:spMkLst>
        </pc:spChg>
        <pc:spChg chg="del">
          <ac:chgData name="PAULO MARQUES GONÇALVES" userId="ab9d592d-5f03-4a38-829c-4edeebb6b0ca" providerId="ADAL" clId="{E1535AD7-25FF-4ECD-9D06-FAB6C83E5EE7}" dt="2020-07-12T18:49:18.289" v="123" actId="478"/>
          <ac:spMkLst>
            <pc:docMk/>
            <pc:sldMk cId="1374726373" sldId="309"/>
            <ac:spMk id="15" creationId="{68545749-400B-4041-B1EF-F6A24792B9C5}"/>
          </ac:spMkLst>
        </pc:spChg>
        <pc:spChg chg="add mod ord">
          <ac:chgData name="PAULO MARQUES GONÇALVES" userId="ab9d592d-5f03-4a38-829c-4edeebb6b0ca" providerId="ADAL" clId="{E1535AD7-25FF-4ECD-9D06-FAB6C83E5EE7}" dt="2020-07-12T19:09:47.206" v="249" actId="207"/>
          <ac:spMkLst>
            <pc:docMk/>
            <pc:sldMk cId="1374726373" sldId="309"/>
            <ac:spMk id="20" creationId="{9FC23F12-6DBF-4D8B-A3F9-69A14D88AD89}"/>
          </ac:spMkLst>
        </pc:spChg>
        <pc:spChg chg="del">
          <ac:chgData name="PAULO MARQUES GONÇALVES" userId="ab9d592d-5f03-4a38-829c-4edeebb6b0ca" providerId="ADAL" clId="{E1535AD7-25FF-4ECD-9D06-FAB6C83E5EE7}" dt="2020-07-12T18:49:21.653" v="126" actId="478"/>
          <ac:spMkLst>
            <pc:docMk/>
            <pc:sldMk cId="1374726373" sldId="309"/>
            <ac:spMk id="31" creationId="{1A1A1DE7-B73E-4745-9184-A296B46F6C45}"/>
          </ac:spMkLst>
        </pc:spChg>
        <pc:spChg chg="del">
          <ac:chgData name="PAULO MARQUES GONÇALVES" userId="ab9d592d-5f03-4a38-829c-4edeebb6b0ca" providerId="ADAL" clId="{E1535AD7-25FF-4ECD-9D06-FAB6C83E5EE7}" dt="2020-07-12T18:49:32.330" v="130" actId="478"/>
          <ac:spMkLst>
            <pc:docMk/>
            <pc:sldMk cId="1374726373" sldId="309"/>
            <ac:spMk id="32" creationId="{A58A69D5-D8EA-44E6-880D-E11848532FED}"/>
          </ac:spMkLst>
        </pc:spChg>
        <pc:spChg chg="del">
          <ac:chgData name="PAULO MARQUES GONÇALVES" userId="ab9d592d-5f03-4a38-829c-4edeebb6b0ca" providerId="ADAL" clId="{E1535AD7-25FF-4ECD-9D06-FAB6C83E5EE7}" dt="2020-07-12T18:49:23.923" v="128" actId="478"/>
          <ac:spMkLst>
            <pc:docMk/>
            <pc:sldMk cId="1374726373" sldId="309"/>
            <ac:spMk id="34" creationId="{1C044ECA-22AB-4CC4-A39A-209DA0254C7F}"/>
          </ac:spMkLst>
        </pc:spChg>
        <pc:spChg chg="mod">
          <ac:chgData name="PAULO MARQUES GONÇALVES" userId="ab9d592d-5f03-4a38-829c-4edeebb6b0ca" providerId="ADAL" clId="{E1535AD7-25FF-4ECD-9D06-FAB6C83E5EE7}" dt="2020-07-12T18:49:10.785" v="122" actId="20577"/>
          <ac:spMkLst>
            <pc:docMk/>
            <pc:sldMk cId="1374726373" sldId="309"/>
            <ac:spMk id="833" creationId="{00000000-0000-0000-0000-000000000000}"/>
          </ac:spMkLst>
        </pc:spChg>
        <pc:spChg chg="del">
          <ac:chgData name="PAULO MARQUES GONÇALVES" userId="ab9d592d-5f03-4a38-829c-4edeebb6b0ca" providerId="ADAL" clId="{E1535AD7-25FF-4ECD-9D06-FAB6C83E5EE7}" dt="2020-07-12T18:49:26.483" v="129" actId="478"/>
          <ac:spMkLst>
            <pc:docMk/>
            <pc:sldMk cId="1374726373" sldId="309"/>
            <ac:spMk id="834" creationId="{00000000-0000-0000-0000-000000000000}"/>
          </ac:spMkLst>
        </pc:spChg>
        <pc:spChg chg="del mod">
          <ac:chgData name="PAULO MARQUES GONÇALVES" userId="ab9d592d-5f03-4a38-829c-4edeebb6b0ca" providerId="ADAL" clId="{E1535AD7-25FF-4ECD-9D06-FAB6C83E5EE7}" dt="2020-07-12T18:49:21.006" v="125" actId="478"/>
          <ac:spMkLst>
            <pc:docMk/>
            <pc:sldMk cId="1374726373" sldId="309"/>
            <ac:spMk id="837" creationId="{00000000-0000-0000-0000-000000000000}"/>
          </ac:spMkLst>
        </pc:spChg>
        <pc:cxnChg chg="add mod">
          <ac:chgData name="PAULO MARQUES GONÇALVES" userId="ab9d592d-5f03-4a38-829c-4edeebb6b0ca" providerId="ADAL" clId="{E1535AD7-25FF-4ECD-9D06-FAB6C83E5EE7}" dt="2020-07-12T19:08:44.431" v="241" actId="1076"/>
          <ac:cxnSpMkLst>
            <pc:docMk/>
            <pc:sldMk cId="1374726373" sldId="309"/>
            <ac:cxnSpMk id="16" creationId="{4310DAC5-1401-4880-B682-6A4870050FC7}"/>
          </ac:cxnSpMkLst>
        </pc:cxnChg>
        <pc:cxnChg chg="del">
          <ac:chgData name="PAULO MARQUES GONÇALVES" userId="ab9d592d-5f03-4a38-829c-4edeebb6b0ca" providerId="ADAL" clId="{E1535AD7-25FF-4ECD-9D06-FAB6C83E5EE7}" dt="2020-07-12T18:49:33.294" v="131" actId="478"/>
          <ac:cxnSpMkLst>
            <pc:docMk/>
            <pc:sldMk cId="1374726373" sldId="309"/>
            <ac:cxnSpMk id="19" creationId="{1762D37B-95F2-4AE6-9F9A-F0D7C0F6937B}"/>
          </ac:cxnSpMkLst>
        </pc:cxnChg>
        <pc:cxnChg chg="del">
          <ac:chgData name="PAULO MARQUES GONÇALVES" userId="ab9d592d-5f03-4a38-829c-4edeebb6b0ca" providerId="ADAL" clId="{E1535AD7-25FF-4ECD-9D06-FAB6C83E5EE7}" dt="2020-07-12T18:49:22.690" v="127" actId="478"/>
          <ac:cxnSpMkLst>
            <pc:docMk/>
            <pc:sldMk cId="1374726373" sldId="309"/>
            <ac:cxnSpMk id="844" creationId="{00000000-0000-0000-0000-000000000000}"/>
          </ac:cxnSpMkLst>
        </pc:cxnChg>
      </pc:sldChg>
      <pc:sldChg chg="add del">
        <pc:chgData name="PAULO MARQUES GONÇALVES" userId="ab9d592d-5f03-4a38-829c-4edeebb6b0ca" providerId="ADAL" clId="{E1535AD7-25FF-4ECD-9D06-FAB6C83E5EE7}" dt="2020-07-12T18:48:55.933" v="105" actId="2696"/>
        <pc:sldMkLst>
          <pc:docMk/>
          <pc:sldMk cId="3750267990" sldId="309"/>
        </pc:sldMkLst>
      </pc:sldChg>
      <pc:sldChg chg="add del">
        <pc:chgData name="PAULO MARQUES GONÇALVES" userId="ab9d592d-5f03-4a38-829c-4edeebb6b0ca" providerId="ADAL" clId="{E1535AD7-25FF-4ECD-9D06-FAB6C83E5EE7}" dt="2020-07-12T18:50:19.773" v="143" actId="2696"/>
        <pc:sldMkLst>
          <pc:docMk/>
          <pc:sldMk cId="2237622263" sldId="310"/>
        </pc:sldMkLst>
      </pc:sldChg>
      <pc:sldChg chg="add del">
        <pc:chgData name="PAULO MARQUES GONÇALVES" userId="ab9d592d-5f03-4a38-829c-4edeebb6b0ca" providerId="ADAL" clId="{E1535AD7-25FF-4ECD-9D06-FAB6C83E5EE7}" dt="2020-07-12T18:50:08.420" v="137" actId="2696"/>
        <pc:sldMkLst>
          <pc:docMk/>
          <pc:sldMk cId="4001135383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78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61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c6c1722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c6c1722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15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51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3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772f697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772f697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fd5bbe5d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fd5bbe5d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c6c1722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c6c1722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3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c6c1722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c6c1722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73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c6c1722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c6c1722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62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43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0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50725" y="3311875"/>
            <a:ext cx="6893400" cy="18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89900" y="716313"/>
            <a:ext cx="3941100" cy="23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89900" y="3645663"/>
            <a:ext cx="394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25576" y="201822"/>
            <a:ext cx="1737153" cy="1737097"/>
            <a:chOff x="-923937" y="-347075"/>
            <a:chExt cx="770938" cy="770913"/>
          </a:xfrm>
        </p:grpSpPr>
        <p:sp>
          <p:nvSpPr>
            <p:cNvPr id="13" name="Google Shape;13;p2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0" y="0"/>
            <a:ext cx="2258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6251092" y="185380"/>
            <a:ext cx="1452909" cy="1452862"/>
            <a:chOff x="-923937" y="-347075"/>
            <a:chExt cx="770938" cy="770913"/>
          </a:xfrm>
        </p:grpSpPr>
        <p:sp>
          <p:nvSpPr>
            <p:cNvPr id="32" name="Google Shape;32;p3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>
            <a:off x="0" y="3417300"/>
            <a:ext cx="9144000" cy="172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177700" y="539400"/>
            <a:ext cx="4788600" cy="406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892900" y="1752425"/>
            <a:ext cx="335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073700" y="996750"/>
            <a:ext cx="996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892900" y="3000925"/>
            <a:ext cx="335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0" y="383950"/>
            <a:ext cx="3114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725674" y="1845351"/>
            <a:ext cx="1081394" cy="1081436"/>
            <a:chOff x="-923937" y="-347075"/>
            <a:chExt cx="770938" cy="770913"/>
          </a:xfrm>
        </p:grpSpPr>
        <p:sp>
          <p:nvSpPr>
            <p:cNvPr id="55" name="Google Shape;55;p3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 txBox="1">
            <a:spLocks noGrp="1"/>
          </p:cNvSpPr>
          <p:nvPr>
            <p:ph type="title"/>
          </p:nvPr>
        </p:nvSpPr>
        <p:spPr>
          <a:xfrm>
            <a:off x="514850" y="1233175"/>
            <a:ext cx="3546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11"/>
          <p:cNvSpPr txBox="1">
            <a:spLocks noGrp="1"/>
          </p:cNvSpPr>
          <p:nvPr>
            <p:ph type="subTitle" idx="1"/>
          </p:nvPr>
        </p:nvSpPr>
        <p:spPr>
          <a:xfrm>
            <a:off x="514850" y="2803075"/>
            <a:ext cx="3546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8" name="Google Shape;32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/>
          <p:nvPr/>
        </p:nvSpPr>
        <p:spPr>
          <a:xfrm>
            <a:off x="0" y="438850"/>
            <a:ext cx="311100" cy="6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/>
          <p:nvPr/>
        </p:nvSpPr>
        <p:spPr>
          <a:xfrm>
            <a:off x="0" y="-705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6"/>
          <p:cNvGrpSpPr/>
          <p:nvPr/>
        </p:nvGrpSpPr>
        <p:grpSpPr>
          <a:xfrm>
            <a:off x="7114201" y="3162047"/>
            <a:ext cx="1737153" cy="1737097"/>
            <a:chOff x="-923937" y="-347075"/>
            <a:chExt cx="770938" cy="770913"/>
          </a:xfrm>
        </p:grpSpPr>
        <p:sp>
          <p:nvSpPr>
            <p:cNvPr id="379" name="Google Shape;379;p16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16"/>
          <p:cNvSpPr txBox="1">
            <a:spLocks noGrp="1"/>
          </p:cNvSpPr>
          <p:nvPr>
            <p:ph type="title"/>
          </p:nvPr>
        </p:nvSpPr>
        <p:spPr>
          <a:xfrm>
            <a:off x="713100" y="1693950"/>
            <a:ext cx="30723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 idx="2" hasCustomPrompt="1"/>
          </p:nvPr>
        </p:nvSpPr>
        <p:spPr>
          <a:xfrm>
            <a:off x="5227350" y="679939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3" hasCustomPrompt="1"/>
          </p:nvPr>
        </p:nvSpPr>
        <p:spPr>
          <a:xfrm>
            <a:off x="5227350" y="1816663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title" idx="4" hasCustomPrompt="1"/>
          </p:nvPr>
        </p:nvSpPr>
        <p:spPr>
          <a:xfrm>
            <a:off x="5227350" y="2937090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5" hasCustomPrompt="1"/>
          </p:nvPr>
        </p:nvSpPr>
        <p:spPr>
          <a:xfrm>
            <a:off x="5227350" y="4064063"/>
            <a:ext cx="548700" cy="39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1"/>
          </p:nvPr>
        </p:nvSpPr>
        <p:spPr>
          <a:xfrm>
            <a:off x="6095500" y="411039"/>
            <a:ext cx="21855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6"/>
          </p:nvPr>
        </p:nvSpPr>
        <p:spPr>
          <a:xfrm>
            <a:off x="6093700" y="731650"/>
            <a:ext cx="23373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7"/>
          </p:nvPr>
        </p:nvSpPr>
        <p:spPr>
          <a:xfrm>
            <a:off x="6095500" y="1539308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8"/>
          </p:nvPr>
        </p:nvSpPr>
        <p:spPr>
          <a:xfrm>
            <a:off x="6093700" y="1860010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9"/>
          </p:nvPr>
        </p:nvSpPr>
        <p:spPr>
          <a:xfrm>
            <a:off x="6095500" y="2668135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13"/>
          </p:nvPr>
        </p:nvSpPr>
        <p:spPr>
          <a:xfrm>
            <a:off x="6093700" y="2988994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4"/>
          </p:nvPr>
        </p:nvSpPr>
        <p:spPr>
          <a:xfrm>
            <a:off x="6095500" y="3793022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15"/>
          </p:nvPr>
        </p:nvSpPr>
        <p:spPr>
          <a:xfrm>
            <a:off x="6093700" y="4126535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description and four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7"/>
          <p:cNvGrpSpPr/>
          <p:nvPr/>
        </p:nvGrpSpPr>
        <p:grpSpPr>
          <a:xfrm>
            <a:off x="7093026" y="346872"/>
            <a:ext cx="1737153" cy="1737097"/>
            <a:chOff x="-923937" y="-347075"/>
            <a:chExt cx="770938" cy="770913"/>
          </a:xfrm>
        </p:grpSpPr>
        <p:sp>
          <p:nvSpPr>
            <p:cNvPr id="410" name="Google Shape;410;p17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17"/>
          <p:cNvSpPr/>
          <p:nvPr/>
        </p:nvSpPr>
        <p:spPr>
          <a:xfrm>
            <a:off x="0" y="2627600"/>
            <a:ext cx="9150900" cy="25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7"/>
          <p:cNvSpPr txBox="1">
            <a:spLocks noGrp="1"/>
          </p:cNvSpPr>
          <p:nvPr>
            <p:ph type="subTitle" idx="1"/>
          </p:nvPr>
        </p:nvSpPr>
        <p:spPr>
          <a:xfrm>
            <a:off x="713100" y="1208050"/>
            <a:ext cx="37491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subTitle" idx="2"/>
          </p:nvPr>
        </p:nvSpPr>
        <p:spPr>
          <a:xfrm>
            <a:off x="784375" y="3376200"/>
            <a:ext cx="1728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subTitle" idx="3"/>
          </p:nvPr>
        </p:nvSpPr>
        <p:spPr>
          <a:xfrm>
            <a:off x="784375" y="3771900"/>
            <a:ext cx="17283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1" name="Google Shape;431;p17"/>
          <p:cNvSpPr txBox="1">
            <a:spLocks noGrp="1"/>
          </p:cNvSpPr>
          <p:nvPr>
            <p:ph type="subTitle" idx="4"/>
          </p:nvPr>
        </p:nvSpPr>
        <p:spPr>
          <a:xfrm>
            <a:off x="2735163" y="3376200"/>
            <a:ext cx="1728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2" name="Google Shape;432;p17"/>
          <p:cNvSpPr txBox="1">
            <a:spLocks noGrp="1"/>
          </p:cNvSpPr>
          <p:nvPr>
            <p:ph type="subTitle" idx="5"/>
          </p:nvPr>
        </p:nvSpPr>
        <p:spPr>
          <a:xfrm>
            <a:off x="2735163" y="3771900"/>
            <a:ext cx="17283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6"/>
          </p:nvPr>
        </p:nvSpPr>
        <p:spPr>
          <a:xfrm>
            <a:off x="4685963" y="3376200"/>
            <a:ext cx="1728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7"/>
          </p:nvPr>
        </p:nvSpPr>
        <p:spPr>
          <a:xfrm>
            <a:off x="4685963" y="3771900"/>
            <a:ext cx="17283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8"/>
          </p:nvPr>
        </p:nvSpPr>
        <p:spPr>
          <a:xfrm>
            <a:off x="6636763" y="3376200"/>
            <a:ext cx="1728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9"/>
          </p:nvPr>
        </p:nvSpPr>
        <p:spPr>
          <a:xfrm>
            <a:off x="6636763" y="3771900"/>
            <a:ext cx="17283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0" y="575350"/>
            <a:ext cx="176400" cy="3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2"/>
          <p:cNvSpPr/>
          <p:nvPr/>
        </p:nvSpPr>
        <p:spPr>
          <a:xfrm>
            <a:off x="0" y="0"/>
            <a:ext cx="9144000" cy="125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2"/>
          <p:cNvSpPr/>
          <p:nvPr/>
        </p:nvSpPr>
        <p:spPr>
          <a:xfrm>
            <a:off x="2177700" y="0"/>
            <a:ext cx="4788600" cy="359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2"/>
          <p:cNvSpPr txBox="1"/>
          <p:nvPr/>
        </p:nvSpPr>
        <p:spPr>
          <a:xfrm>
            <a:off x="2177700" y="3850325"/>
            <a:ext cx="4788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38" name="Google Shape;638;p22"/>
          <p:cNvGrpSpPr/>
          <p:nvPr/>
        </p:nvGrpSpPr>
        <p:grpSpPr>
          <a:xfrm>
            <a:off x="427943" y="3374588"/>
            <a:ext cx="1320462" cy="1320419"/>
            <a:chOff x="-923937" y="-347075"/>
            <a:chExt cx="770938" cy="770913"/>
          </a:xfrm>
        </p:grpSpPr>
        <p:sp>
          <p:nvSpPr>
            <p:cNvPr id="639" name="Google Shape;639;p22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22"/>
          <p:cNvGrpSpPr/>
          <p:nvPr/>
        </p:nvGrpSpPr>
        <p:grpSpPr>
          <a:xfrm>
            <a:off x="7281378" y="1507206"/>
            <a:ext cx="1157717" cy="1157679"/>
            <a:chOff x="-923937" y="-347075"/>
            <a:chExt cx="770938" cy="770913"/>
          </a:xfrm>
        </p:grpSpPr>
        <p:sp>
          <p:nvSpPr>
            <p:cNvPr id="656" name="Google Shape;656;p22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2770650" y="379050"/>
            <a:ext cx="36027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673" name="Google Shape;673;p22"/>
          <p:cNvSpPr txBox="1">
            <a:spLocks noGrp="1"/>
          </p:cNvSpPr>
          <p:nvPr>
            <p:ph type="subTitle" idx="1"/>
          </p:nvPr>
        </p:nvSpPr>
        <p:spPr>
          <a:xfrm>
            <a:off x="2772600" y="1113575"/>
            <a:ext cx="36027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  <a:defRPr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61" r:id="rId4"/>
    <p:sldLayoutId id="2147483662" r:id="rId5"/>
    <p:sldLayoutId id="2147483663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1835559" y="2584605"/>
            <a:ext cx="7629717" cy="2387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/>
              <a:t>SUB-ROTINA E PROCEDIMENTO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62DD05D-2F6B-4D91-AC45-02B37827B85D}"/>
              </a:ext>
            </a:extLst>
          </p:cNvPr>
          <p:cNvSpPr/>
          <p:nvPr/>
        </p:nvSpPr>
        <p:spPr>
          <a:xfrm>
            <a:off x="3568148" y="2286001"/>
            <a:ext cx="6629400" cy="2639148"/>
          </a:xfrm>
          <a:prstGeom prst="rect">
            <a:avLst/>
          </a:prstGeom>
          <a:solidFill>
            <a:schemeClr val="accent2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03DDF1-6C08-4623-9CE5-6356AA7F979C}"/>
              </a:ext>
            </a:extLst>
          </p:cNvPr>
          <p:cNvSpPr txBox="1"/>
          <p:nvPr/>
        </p:nvSpPr>
        <p:spPr>
          <a:xfrm>
            <a:off x="713100" y="1017725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Work Sans" panose="020B0604020202020204" charset="0"/>
              </a:rPr>
              <a:t>Sem parâmetro e com retorno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65BBFA-A572-4CE4-B9C6-43176B5E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96" y="2359612"/>
            <a:ext cx="5305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49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0C802C5-B8F7-4E38-BCED-EA1F4E1065B8}"/>
              </a:ext>
            </a:extLst>
          </p:cNvPr>
          <p:cNvSpPr/>
          <p:nvPr/>
        </p:nvSpPr>
        <p:spPr>
          <a:xfrm>
            <a:off x="3448878" y="2206487"/>
            <a:ext cx="6052929" cy="2793680"/>
          </a:xfrm>
          <a:prstGeom prst="rect">
            <a:avLst/>
          </a:prstGeom>
          <a:solidFill>
            <a:schemeClr val="accent2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03DDF1-6C08-4623-9CE5-6356AA7F979C}"/>
              </a:ext>
            </a:extLst>
          </p:cNvPr>
          <p:cNvSpPr txBox="1"/>
          <p:nvPr/>
        </p:nvSpPr>
        <p:spPr>
          <a:xfrm>
            <a:off x="713100" y="10177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Work Sans" panose="020B0604020202020204" charset="0"/>
              </a:rPr>
              <a:t>Com parâmetro e com retorno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2601A-8311-4E2F-B787-4FE8F69F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66" y="2288878"/>
            <a:ext cx="5505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"/>
          <p:cNvSpPr txBox="1">
            <a:spLocks noGrp="1"/>
          </p:cNvSpPr>
          <p:nvPr>
            <p:ph type="title"/>
          </p:nvPr>
        </p:nvSpPr>
        <p:spPr>
          <a:xfrm>
            <a:off x="2892900" y="2059925"/>
            <a:ext cx="335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Exemplos</a:t>
            </a:r>
            <a:endParaRPr sz="4200"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title" idx="2"/>
          </p:nvPr>
        </p:nvSpPr>
        <p:spPr>
          <a:xfrm>
            <a:off x="4073700" y="1304250"/>
            <a:ext cx="996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</a:t>
            </a:r>
            <a:endParaRPr sz="5000" dirty="0"/>
          </a:p>
        </p:txBody>
      </p:sp>
      <p:sp>
        <p:nvSpPr>
          <p:cNvPr id="877" name="Google Shape;877;p36"/>
          <p:cNvSpPr txBox="1">
            <a:spLocks noGrp="1"/>
          </p:cNvSpPr>
          <p:nvPr>
            <p:ph type="subTitle" idx="1"/>
          </p:nvPr>
        </p:nvSpPr>
        <p:spPr>
          <a:xfrm>
            <a:off x="2892900" y="3000925"/>
            <a:ext cx="335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Dois exemplos práticos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32382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0C802C5-B8F7-4E38-BCED-EA1F4E1065B8}"/>
              </a:ext>
            </a:extLst>
          </p:cNvPr>
          <p:cNvSpPr/>
          <p:nvPr/>
        </p:nvSpPr>
        <p:spPr>
          <a:xfrm>
            <a:off x="3437467" y="1820333"/>
            <a:ext cx="5903474" cy="2888654"/>
          </a:xfrm>
          <a:prstGeom prst="rect">
            <a:avLst/>
          </a:prstGeom>
          <a:solidFill>
            <a:schemeClr val="accent2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01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FEB6A8-0279-49EB-B80C-B1907813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942133"/>
            <a:ext cx="536332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5227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0C802C5-B8F7-4E38-BCED-EA1F4E1065B8}"/>
              </a:ext>
            </a:extLst>
          </p:cNvPr>
          <p:cNvSpPr/>
          <p:nvPr/>
        </p:nvSpPr>
        <p:spPr>
          <a:xfrm>
            <a:off x="3437467" y="1786467"/>
            <a:ext cx="5903474" cy="2803986"/>
          </a:xfrm>
          <a:prstGeom prst="rect">
            <a:avLst/>
          </a:prstGeom>
          <a:solidFill>
            <a:schemeClr val="accent2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02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3B04E0-96F9-4449-ABFD-E8590377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92" y="1859537"/>
            <a:ext cx="523948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3061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2"/>
          <p:cNvSpPr txBox="1">
            <a:spLocks noGrp="1"/>
          </p:cNvSpPr>
          <p:nvPr>
            <p:ph type="subTitle" idx="1"/>
          </p:nvPr>
        </p:nvSpPr>
        <p:spPr>
          <a:xfrm>
            <a:off x="2758293" y="1461186"/>
            <a:ext cx="36027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Lucas </a:t>
            </a:r>
            <a:r>
              <a:rPr lang="pt-BR" dirty="0" err="1"/>
              <a:t>Kishi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Paulo Marques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Rafael Lima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Rayssa</a:t>
            </a:r>
            <a:r>
              <a:rPr lang="pt-BR" dirty="0"/>
              <a:t> de Jesus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Vinicius Mateus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title"/>
          </p:nvPr>
        </p:nvSpPr>
        <p:spPr>
          <a:xfrm>
            <a:off x="2770650" y="379050"/>
            <a:ext cx="36027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/>
              <a:t>OBRIGADO</a:t>
            </a:r>
            <a:endParaRPr sz="55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BA6053-FB80-46B8-BCB5-5B36490A55CB}"/>
              </a:ext>
            </a:extLst>
          </p:cNvPr>
          <p:cNvSpPr/>
          <p:nvPr/>
        </p:nvSpPr>
        <p:spPr>
          <a:xfrm>
            <a:off x="2150076" y="3682314"/>
            <a:ext cx="4843848" cy="887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8"/>
          <p:cNvSpPr txBox="1">
            <a:spLocks noGrp="1"/>
          </p:cNvSpPr>
          <p:nvPr>
            <p:ph type="title"/>
          </p:nvPr>
        </p:nvSpPr>
        <p:spPr>
          <a:xfrm>
            <a:off x="713100" y="1693950"/>
            <a:ext cx="30723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/>
              <a:t>CONTEÚDO</a:t>
            </a:r>
          </a:p>
        </p:txBody>
      </p:sp>
      <p:sp>
        <p:nvSpPr>
          <p:cNvPr id="719" name="Google Shape;719;p28"/>
          <p:cNvSpPr/>
          <p:nvPr/>
        </p:nvSpPr>
        <p:spPr>
          <a:xfrm>
            <a:off x="5175600" y="551539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8"/>
          <p:cNvSpPr/>
          <p:nvPr/>
        </p:nvSpPr>
        <p:spPr>
          <a:xfrm>
            <a:off x="5175600" y="1680208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5175600" y="2808690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5175600" y="3934613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 txBox="1">
            <a:spLocks noGrp="1"/>
          </p:cNvSpPr>
          <p:nvPr>
            <p:ph type="title" idx="2"/>
          </p:nvPr>
        </p:nvSpPr>
        <p:spPr>
          <a:xfrm>
            <a:off x="5227350" y="679939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4" name="Google Shape;724;p28"/>
          <p:cNvSpPr txBox="1">
            <a:spLocks noGrp="1"/>
          </p:cNvSpPr>
          <p:nvPr>
            <p:ph type="title" idx="3"/>
          </p:nvPr>
        </p:nvSpPr>
        <p:spPr>
          <a:xfrm>
            <a:off x="5227350" y="1816663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5" name="Google Shape;725;p28"/>
          <p:cNvSpPr txBox="1">
            <a:spLocks noGrp="1"/>
          </p:cNvSpPr>
          <p:nvPr>
            <p:ph type="title" idx="4"/>
          </p:nvPr>
        </p:nvSpPr>
        <p:spPr>
          <a:xfrm>
            <a:off x="5227350" y="2937090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6" name="Google Shape;726;p28"/>
          <p:cNvSpPr txBox="1">
            <a:spLocks noGrp="1"/>
          </p:cNvSpPr>
          <p:nvPr>
            <p:ph type="title" idx="5"/>
          </p:nvPr>
        </p:nvSpPr>
        <p:spPr>
          <a:xfrm>
            <a:off x="5227350" y="4064063"/>
            <a:ext cx="548700" cy="39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6093700" y="645067"/>
            <a:ext cx="21855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é?</a:t>
            </a:r>
            <a:endParaRPr b="1" dirty="0"/>
          </a:p>
        </p:txBody>
      </p:sp>
      <p:sp>
        <p:nvSpPr>
          <p:cNvPr id="728" name="Google Shape;728;p28"/>
          <p:cNvSpPr txBox="1">
            <a:spLocks noGrp="1"/>
          </p:cNvSpPr>
          <p:nvPr>
            <p:ph type="subTitle" idx="7"/>
          </p:nvPr>
        </p:nvSpPr>
        <p:spPr>
          <a:xfrm>
            <a:off x="6093700" y="1779092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</a:t>
            </a:r>
            <a:endParaRPr b="1" dirty="0"/>
          </a:p>
        </p:txBody>
      </p:sp>
      <p:sp>
        <p:nvSpPr>
          <p:cNvPr id="729" name="Google Shape;729;p28"/>
          <p:cNvSpPr txBox="1">
            <a:spLocks noGrp="1"/>
          </p:cNvSpPr>
          <p:nvPr>
            <p:ph type="subTitle" idx="14"/>
          </p:nvPr>
        </p:nvSpPr>
        <p:spPr>
          <a:xfrm>
            <a:off x="6093700" y="4042942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Exemplos</a:t>
            </a:r>
            <a:endParaRPr b="1" dirty="0"/>
          </a:p>
        </p:txBody>
      </p:sp>
      <p:sp>
        <p:nvSpPr>
          <p:cNvPr id="732" name="Google Shape;732;p28"/>
          <p:cNvSpPr txBox="1">
            <a:spLocks noGrp="1"/>
          </p:cNvSpPr>
          <p:nvPr>
            <p:ph type="subTitle" idx="9"/>
          </p:nvPr>
        </p:nvSpPr>
        <p:spPr>
          <a:xfrm>
            <a:off x="6093700" y="2911017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Tipos</a:t>
            </a:r>
            <a:endParaRPr b="1" dirty="0"/>
          </a:p>
        </p:txBody>
      </p:sp>
      <p:sp>
        <p:nvSpPr>
          <p:cNvPr id="735" name="Google Shape;735;p28"/>
          <p:cNvSpPr/>
          <p:nvPr/>
        </p:nvSpPr>
        <p:spPr>
          <a:xfrm>
            <a:off x="0" y="1788600"/>
            <a:ext cx="176400" cy="15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"/>
          <p:cNvSpPr txBox="1">
            <a:spLocks noGrp="1"/>
          </p:cNvSpPr>
          <p:nvPr>
            <p:ph type="title"/>
          </p:nvPr>
        </p:nvSpPr>
        <p:spPr>
          <a:xfrm>
            <a:off x="2892900" y="2059925"/>
            <a:ext cx="335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O que é?</a:t>
            </a:r>
            <a:endParaRPr sz="4200"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title" idx="2"/>
          </p:nvPr>
        </p:nvSpPr>
        <p:spPr>
          <a:xfrm>
            <a:off x="4073700" y="1304250"/>
            <a:ext cx="996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</a:t>
            </a:r>
            <a:endParaRPr sz="5000"/>
          </a:p>
        </p:txBody>
      </p:sp>
      <p:sp>
        <p:nvSpPr>
          <p:cNvPr id="877" name="Google Shape;877;p36"/>
          <p:cNvSpPr txBox="1">
            <a:spLocks noGrp="1"/>
          </p:cNvSpPr>
          <p:nvPr>
            <p:ph type="subTitle" idx="1"/>
          </p:nvPr>
        </p:nvSpPr>
        <p:spPr>
          <a:xfrm>
            <a:off x="2892900" y="3000925"/>
            <a:ext cx="335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 de sub-rotina e procedimento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A344255-6D84-4AE5-9AC6-0FF38D819725}"/>
              </a:ext>
            </a:extLst>
          </p:cNvPr>
          <p:cNvSpPr/>
          <p:nvPr/>
        </p:nvSpPr>
        <p:spPr>
          <a:xfrm>
            <a:off x="0" y="2595715"/>
            <a:ext cx="9144000" cy="40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FC23F12-6DBF-4D8B-A3F9-69A14D88AD89}"/>
              </a:ext>
            </a:extLst>
          </p:cNvPr>
          <p:cNvSpPr/>
          <p:nvPr/>
        </p:nvSpPr>
        <p:spPr>
          <a:xfrm>
            <a:off x="5050465" y="1757296"/>
            <a:ext cx="3370522" cy="19215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70D8E4C-134A-42BB-8B8B-5B3ABC8CF050}"/>
              </a:ext>
            </a:extLst>
          </p:cNvPr>
          <p:cNvSpPr/>
          <p:nvPr/>
        </p:nvSpPr>
        <p:spPr>
          <a:xfrm>
            <a:off x="723013" y="1757296"/>
            <a:ext cx="2881424" cy="19215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44F743-85A8-40AB-AB47-67C672120860}"/>
              </a:ext>
            </a:extLst>
          </p:cNvPr>
          <p:cNvSpPr txBox="1"/>
          <p:nvPr/>
        </p:nvSpPr>
        <p:spPr>
          <a:xfrm>
            <a:off x="723013" y="2133303"/>
            <a:ext cx="2881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/>
              </a:buClr>
            </a:pPr>
            <a:r>
              <a:rPr lang="pt-BR" dirty="0">
                <a:solidFill>
                  <a:schemeClr val="bg1"/>
                </a:solidFill>
                <a:latin typeface="Work Sans" panose="020B0604020202020204" charset="0"/>
              </a:rPr>
              <a:t>Uma sub-rotina é uma sequência de instruções do programa que executa uma tarefa específica, empacotada como uma unidade.</a:t>
            </a:r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4257A7-94E0-477C-8803-8A69241BFB03}"/>
              </a:ext>
            </a:extLst>
          </p:cNvPr>
          <p:cNvSpPr txBox="1"/>
          <p:nvPr/>
        </p:nvSpPr>
        <p:spPr>
          <a:xfrm>
            <a:off x="5060379" y="2133302"/>
            <a:ext cx="33705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/>
              </a:buClr>
            </a:pPr>
            <a:r>
              <a:rPr lang="pt-BR" dirty="0">
                <a:solidFill>
                  <a:schemeClr val="bg1"/>
                </a:solidFill>
                <a:latin typeface="Work Sans" panose="020B0604020202020204" charset="0"/>
              </a:rPr>
              <a:t>Os procedimentos são comandos que não devem retornar valores, servem apenas para gerar efeitos colaterais (como salvar dados em um arquivo).</a:t>
            </a:r>
          </a:p>
        </p:txBody>
      </p:sp>
      <p:cxnSp>
        <p:nvCxnSpPr>
          <p:cNvPr id="16" name="Google Shape;844;p33">
            <a:extLst>
              <a:ext uri="{FF2B5EF4-FFF2-40B4-BE49-F238E27FC236}">
                <a16:creationId xmlns:a16="http://schemas.microsoft.com/office/drawing/2014/main" id="{4310DAC5-1401-4880-B682-6A4870050FC7}"/>
              </a:ext>
            </a:extLst>
          </p:cNvPr>
          <p:cNvCxnSpPr>
            <a:cxnSpLocks/>
          </p:cNvCxnSpPr>
          <p:nvPr/>
        </p:nvCxnSpPr>
        <p:spPr>
          <a:xfrm>
            <a:off x="4327451" y="1239533"/>
            <a:ext cx="0" cy="328993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7472637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"/>
          <p:cNvSpPr txBox="1">
            <a:spLocks noGrp="1"/>
          </p:cNvSpPr>
          <p:nvPr>
            <p:ph type="title"/>
          </p:nvPr>
        </p:nvSpPr>
        <p:spPr>
          <a:xfrm>
            <a:off x="2780979" y="2110650"/>
            <a:ext cx="358204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Estrutura</a:t>
            </a:r>
            <a:endParaRPr sz="4200"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title" idx="2"/>
          </p:nvPr>
        </p:nvSpPr>
        <p:spPr>
          <a:xfrm>
            <a:off x="4073700" y="1304250"/>
            <a:ext cx="996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</a:t>
            </a:r>
            <a:endParaRPr sz="5000" dirty="0"/>
          </a:p>
        </p:txBody>
      </p:sp>
      <p:sp>
        <p:nvSpPr>
          <p:cNvPr id="877" name="Google Shape;877;p36"/>
          <p:cNvSpPr txBox="1">
            <a:spLocks noGrp="1"/>
          </p:cNvSpPr>
          <p:nvPr>
            <p:ph type="subTitle" idx="1"/>
          </p:nvPr>
        </p:nvSpPr>
        <p:spPr>
          <a:xfrm>
            <a:off x="2831114" y="3000925"/>
            <a:ext cx="358204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 do código em 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00883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</a:t>
            </a:r>
            <a:endParaRPr dirty="0"/>
          </a:p>
        </p:txBody>
      </p:sp>
      <p:sp>
        <p:nvSpPr>
          <p:cNvPr id="834" name="Google Shape;834;p33"/>
          <p:cNvSpPr/>
          <p:nvPr/>
        </p:nvSpPr>
        <p:spPr>
          <a:xfrm>
            <a:off x="7402702" y="1092564"/>
            <a:ext cx="1487405" cy="370800"/>
          </a:xfrm>
          <a:prstGeom prst="roundRect">
            <a:avLst>
              <a:gd name="adj" fmla="val 13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PROCEDIMENTO</a:t>
            </a:r>
            <a:endParaRPr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174018" y="3164128"/>
            <a:ext cx="1487383" cy="369839"/>
          </a:xfrm>
          <a:prstGeom prst="roundRect">
            <a:avLst>
              <a:gd name="adj" fmla="val 13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SUB-ROTINA</a:t>
            </a:r>
            <a:endParaRPr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44" name="Google Shape;844;p33"/>
          <p:cNvCxnSpPr>
            <a:cxnSpLocks/>
          </p:cNvCxnSpPr>
          <p:nvPr/>
        </p:nvCxnSpPr>
        <p:spPr>
          <a:xfrm>
            <a:off x="1873610" y="3410678"/>
            <a:ext cx="6742645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844;p33">
            <a:extLst>
              <a:ext uri="{FF2B5EF4-FFF2-40B4-BE49-F238E27FC236}">
                <a16:creationId xmlns:a16="http://schemas.microsoft.com/office/drawing/2014/main" id="{1762D37B-95F2-4AE6-9F9A-F0D7C0F6937B}"/>
              </a:ext>
            </a:extLst>
          </p:cNvPr>
          <p:cNvCxnSpPr>
            <a:cxnSpLocks/>
          </p:cNvCxnSpPr>
          <p:nvPr/>
        </p:nvCxnSpPr>
        <p:spPr>
          <a:xfrm>
            <a:off x="345491" y="1364463"/>
            <a:ext cx="6742645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344255-6D84-4AE5-9AC6-0FF38D819725}"/>
              </a:ext>
            </a:extLst>
          </p:cNvPr>
          <p:cNvSpPr/>
          <p:nvPr/>
        </p:nvSpPr>
        <p:spPr>
          <a:xfrm>
            <a:off x="0" y="2595715"/>
            <a:ext cx="9144000" cy="40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889;p37">
            <a:extLst>
              <a:ext uri="{FF2B5EF4-FFF2-40B4-BE49-F238E27FC236}">
                <a16:creationId xmlns:a16="http://schemas.microsoft.com/office/drawing/2014/main" id="{1A1A1DE7-B73E-4745-9184-A296B46F6C45}"/>
              </a:ext>
            </a:extLst>
          </p:cNvPr>
          <p:cNvSpPr txBox="1">
            <a:spLocks/>
          </p:cNvSpPr>
          <p:nvPr/>
        </p:nvSpPr>
        <p:spPr>
          <a:xfrm>
            <a:off x="1952365" y="3067604"/>
            <a:ext cx="7919140" cy="3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pt-BR" dirty="0"/>
              <a:t>As sub-rotinas sempre retornam valores ou resultados.</a:t>
            </a:r>
          </a:p>
        </p:txBody>
      </p:sp>
      <p:sp>
        <p:nvSpPr>
          <p:cNvPr id="32" name="Google Shape;889;p37">
            <a:extLst>
              <a:ext uri="{FF2B5EF4-FFF2-40B4-BE49-F238E27FC236}">
                <a16:creationId xmlns:a16="http://schemas.microsoft.com/office/drawing/2014/main" id="{A58A69D5-D8EA-44E6-880D-E11848532FED}"/>
              </a:ext>
            </a:extLst>
          </p:cNvPr>
          <p:cNvSpPr txBox="1">
            <a:spLocks/>
          </p:cNvSpPr>
          <p:nvPr/>
        </p:nvSpPr>
        <p:spPr>
          <a:xfrm>
            <a:off x="313763" y="1017575"/>
            <a:ext cx="7919140" cy="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pt-BR" dirty="0"/>
              <a:t>Os procedimentos não retornam valores ou resultados</a:t>
            </a:r>
            <a:r>
              <a:rPr lang="en-US" dirty="0"/>
              <a:t>.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8545749-400B-4041-B1EF-F6A24792B9C5}"/>
              </a:ext>
            </a:extLst>
          </p:cNvPr>
          <p:cNvSpPr/>
          <p:nvPr/>
        </p:nvSpPr>
        <p:spPr>
          <a:xfrm>
            <a:off x="1902438" y="1634532"/>
            <a:ext cx="5339124" cy="1105200"/>
          </a:xfrm>
          <a:prstGeom prst="roundRect">
            <a:avLst>
              <a:gd name="adj" fmla="val 374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 algn="just">
              <a:buSzPts val="1800"/>
            </a:pP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Modificadores </a:t>
            </a:r>
            <a:r>
              <a:rPr lang="pt-BR" dirty="0" err="1">
                <a:solidFill>
                  <a:schemeClr val="bg1"/>
                </a:solidFill>
                <a:latin typeface="Work Sans"/>
                <a:sym typeface="Work Sans"/>
              </a:rPr>
              <a:t>void</a:t>
            </a: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Work Sans"/>
                <a:sym typeface="Work Sans"/>
              </a:rPr>
              <a:t>NomeDaSub</a:t>
            </a: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-rotina(){</a:t>
            </a:r>
          </a:p>
          <a:p>
            <a:pPr marL="457200" lvl="0" indent="-342900" algn="just">
              <a:buSzPts val="1800"/>
            </a:pP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\\ Lista de comandos</a:t>
            </a:r>
          </a:p>
          <a:p>
            <a:pPr marL="457200" lvl="0" indent="-342900" algn="just">
              <a:buSzPts val="1800"/>
            </a:pP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}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C044ECA-22AB-4CC4-A39A-209DA0254C7F}"/>
              </a:ext>
            </a:extLst>
          </p:cNvPr>
          <p:cNvSpPr/>
          <p:nvPr/>
        </p:nvSpPr>
        <p:spPr>
          <a:xfrm>
            <a:off x="1902438" y="3798991"/>
            <a:ext cx="5339124" cy="1104794"/>
          </a:xfrm>
          <a:prstGeom prst="roundRect">
            <a:avLst>
              <a:gd name="adj" fmla="val 374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 algn="just">
              <a:buSzPts val="1800"/>
            </a:pP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Modificadores </a:t>
            </a:r>
            <a:r>
              <a:rPr lang="pt-BR" dirty="0" err="1">
                <a:solidFill>
                  <a:schemeClr val="bg1"/>
                </a:solidFill>
                <a:latin typeface="Work Sans"/>
                <a:sym typeface="Work Sans"/>
              </a:rPr>
              <a:t>TipoDeRetorno</a:t>
            </a: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Work Sans"/>
                <a:sym typeface="Work Sans"/>
              </a:rPr>
              <a:t>NomeDaSub</a:t>
            </a: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-rotina(){</a:t>
            </a:r>
          </a:p>
          <a:p>
            <a:pPr marL="457200" lvl="0" indent="-342900" algn="just">
              <a:buSzPts val="1800"/>
            </a:pP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\\ Lista de comandos</a:t>
            </a:r>
          </a:p>
          <a:p>
            <a:pPr marL="457200" lvl="0" indent="-342900" algn="just">
              <a:buSzPts val="1800"/>
            </a:pPr>
            <a:r>
              <a:rPr lang="pt-BR" dirty="0" err="1">
                <a:solidFill>
                  <a:schemeClr val="bg1"/>
                </a:solidFill>
                <a:latin typeface="Work Sans"/>
                <a:sym typeface="Work Sans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 valor;</a:t>
            </a:r>
          </a:p>
          <a:p>
            <a:pPr marL="457200" lvl="0" indent="-342900" algn="just">
              <a:buSzPts val="1800"/>
            </a:pPr>
            <a:r>
              <a:rPr lang="pt-BR" dirty="0">
                <a:solidFill>
                  <a:schemeClr val="bg1"/>
                </a:solidFill>
                <a:latin typeface="Work Sans"/>
                <a:sym typeface="Work Sans"/>
              </a:rPr>
              <a:t>}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"/>
          <p:cNvSpPr txBox="1">
            <a:spLocks noGrp="1"/>
          </p:cNvSpPr>
          <p:nvPr>
            <p:ph type="title"/>
          </p:nvPr>
        </p:nvSpPr>
        <p:spPr>
          <a:xfrm>
            <a:off x="2892900" y="2059925"/>
            <a:ext cx="3358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Tipos</a:t>
            </a:r>
            <a:endParaRPr sz="4200"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title" idx="2"/>
          </p:nvPr>
        </p:nvSpPr>
        <p:spPr>
          <a:xfrm>
            <a:off x="4073700" y="1304250"/>
            <a:ext cx="996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</a:t>
            </a:r>
            <a:endParaRPr sz="5000" dirty="0"/>
          </a:p>
        </p:txBody>
      </p:sp>
      <p:sp>
        <p:nvSpPr>
          <p:cNvPr id="877" name="Google Shape;877;p36"/>
          <p:cNvSpPr txBox="1">
            <a:spLocks noGrp="1"/>
          </p:cNvSpPr>
          <p:nvPr>
            <p:ph type="subTitle" idx="1"/>
          </p:nvPr>
        </p:nvSpPr>
        <p:spPr>
          <a:xfrm>
            <a:off x="2776522" y="3000925"/>
            <a:ext cx="369251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diferentes formas de uso da sub-rotina e procedimento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3945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03DDF1-6C08-4623-9CE5-6356AA7F979C}"/>
              </a:ext>
            </a:extLst>
          </p:cNvPr>
          <p:cNvSpPr txBox="1"/>
          <p:nvPr/>
        </p:nvSpPr>
        <p:spPr>
          <a:xfrm>
            <a:off x="713100" y="101772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Work Sans" panose="020B0604020202020204" charset="0"/>
              </a:rPr>
              <a:t>Sem parâmetro e sem retorno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3D935A-5263-4EC9-BFB2-5E7DCC381ACC}"/>
              </a:ext>
            </a:extLst>
          </p:cNvPr>
          <p:cNvSpPr/>
          <p:nvPr/>
        </p:nvSpPr>
        <p:spPr>
          <a:xfrm>
            <a:off x="4065103" y="2266123"/>
            <a:ext cx="5436704" cy="1976020"/>
          </a:xfrm>
          <a:prstGeom prst="rect">
            <a:avLst/>
          </a:prstGeom>
          <a:solidFill>
            <a:schemeClr val="accent2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668A51-65D8-4A99-B314-D602A928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91" y="2439745"/>
            <a:ext cx="3524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8922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Tipo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03DDF1-6C08-4623-9CE5-6356AA7F979C}"/>
              </a:ext>
            </a:extLst>
          </p:cNvPr>
          <p:cNvSpPr txBox="1"/>
          <p:nvPr/>
        </p:nvSpPr>
        <p:spPr>
          <a:xfrm>
            <a:off x="713100" y="1017725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Work Sans" panose="020B0604020202020204" charset="0"/>
              </a:rPr>
              <a:t>Com parâmetro e sem retorno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F20825-534E-40F9-AEB2-F5A55A47D6F7}"/>
              </a:ext>
            </a:extLst>
          </p:cNvPr>
          <p:cNvSpPr/>
          <p:nvPr/>
        </p:nvSpPr>
        <p:spPr>
          <a:xfrm>
            <a:off x="3846443" y="2272664"/>
            <a:ext cx="5655364" cy="2517998"/>
          </a:xfrm>
          <a:prstGeom prst="rect">
            <a:avLst/>
          </a:prstGeom>
          <a:solidFill>
            <a:schemeClr val="accent2"/>
          </a:solidFill>
          <a:ln w="762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408BC0-1E16-4B36-833E-40EFDFCF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5" y="2364850"/>
            <a:ext cx="49244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95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alesperson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9F9FC"/>
      </a:accent1>
      <a:accent2>
        <a:srgbClr val="44E1F1"/>
      </a:accent2>
      <a:accent3>
        <a:srgbClr val="44C7F1"/>
      </a:accent3>
      <a:accent4>
        <a:srgbClr val="F6F6F4"/>
      </a:accent4>
      <a:accent5>
        <a:srgbClr val="BEBEBE"/>
      </a:accent5>
      <a:accent6>
        <a:srgbClr val="3F3F3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93B3333596D4CB2B6AE3DA21CE917" ma:contentTypeVersion="11" ma:contentTypeDescription="Create a new document." ma:contentTypeScope="" ma:versionID="627df6fa4cff7d41a90051f4f10e0ea0">
  <xsd:schema xmlns:xsd="http://www.w3.org/2001/XMLSchema" xmlns:xs="http://www.w3.org/2001/XMLSchema" xmlns:p="http://schemas.microsoft.com/office/2006/metadata/properties" xmlns:ns3="13c4e66d-63ea-40e5-94bc-91e3e300009a" xmlns:ns4="d03e87c6-caae-4f9d-b87e-00ff9e3f6d37" targetNamespace="http://schemas.microsoft.com/office/2006/metadata/properties" ma:root="true" ma:fieldsID="2bb93d22e455e3a359f837b52a19e32e" ns3:_="" ns4:_="">
    <xsd:import namespace="13c4e66d-63ea-40e5-94bc-91e3e300009a"/>
    <xsd:import namespace="d03e87c6-caae-4f9d-b87e-00ff9e3f6d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4e66d-63ea-40e5-94bc-91e3e30000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e87c6-caae-4f9d-b87e-00ff9e3f6d3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700F79-D0F0-44B8-A4A5-C81A94303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76AA48-1FCB-4353-8B70-BB6235E7FC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50BCC8-885F-4C4A-ADC5-B3C9CBEA9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c4e66d-63ea-40e5-94bc-91e3e300009a"/>
    <ds:schemaRef ds:uri="d03e87c6-caae-4f9d-b87e-00ff9e3f6d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176</Words>
  <Application>Microsoft Office PowerPoint</Application>
  <PresentationFormat>Apresentação na tela (16:9)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Roboto Condensed</vt:lpstr>
      <vt:lpstr>Work Sans</vt:lpstr>
      <vt:lpstr>Salesperson CV by Slidesgo</vt:lpstr>
      <vt:lpstr>SUB-ROTINA E PROCEDIMENTO</vt:lpstr>
      <vt:lpstr>CONTEÚDO</vt:lpstr>
      <vt:lpstr>O que é?</vt:lpstr>
      <vt:lpstr>O que é?</vt:lpstr>
      <vt:lpstr>Estrutura</vt:lpstr>
      <vt:lpstr>ESTRUTURA</vt:lpstr>
      <vt:lpstr>Tipos</vt:lpstr>
      <vt:lpstr>Tipo</vt:lpstr>
      <vt:lpstr>Tipo</vt:lpstr>
      <vt:lpstr>Tipo</vt:lpstr>
      <vt:lpstr>Tipo</vt:lpstr>
      <vt:lpstr>Exemplos</vt:lpstr>
      <vt:lpstr>Exemplo 01</vt:lpstr>
      <vt:lpstr>Exemplo 02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PERSON</dc:title>
  <dc:creator>ADM</dc:creator>
  <cp:lastModifiedBy>PAULO MARQUES GONÇALVES</cp:lastModifiedBy>
  <cp:revision>19</cp:revision>
  <dcterms:modified xsi:type="dcterms:W3CDTF">2020-07-13T13:12:22Z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0x010100F3693B3333596D4CB2B6AE3DA21CE917</vt:lpwstr>
  </property>
</Properties>
</file>