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9.xml" ContentType="application/inkml+xml"/>
  <Override PartName="/ppt/theme/theme1.xml" ContentType="application/vnd.openxmlformats-officedocument.theme+xml"/>
  <Override PartName="/ppt/ink/ink10.xml" ContentType="application/inkml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11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5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47:38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11254 6553 0,'-2'0'0,"9"1"0,7 2 0,6-2 0,4 1 0,1-2 0,1 0 16,0-2-16,1-2 16,8-3-16,8-4 15,8-2-15,0 0 16,7 0-16,-10 3 15,-7 4-15,-6 3 16,2 0-16,0 0 16,-4 0-1,-3-1-15,-2 1 16,-20 0-16</inkml:trace>
  <inkml:trace contextRef="#ctx0" brushRef="#br0" timeOffset="9357.99">8275 12093 0,'-3'0'0,"-8"-3"0,-1-2 0,-4-1 0,1 0 0,0 0 0,2 1 0,1 1 15,3 2 1,1 2-16,-1 0 16,-6-1-16,-6 1 15,-9 0-15,-4 0 16,-4 0-16,-6-1 16,-3 2-16,-4 0 15,-7 1-15,1 1 16,-12 2-16,-10 1 15,-5-1-15,-5 1 16,-4 2 0,-2 1-16,18-2 15,37-1-15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51:56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4813 9729 0,'5'4'0,"9"5"0,12-3 0,3-1 0,7-5 0,-36 0 0,36-2 16,-1 1-16,2-1 16,2 3-16,-5 2 15,9-3-15,7-1 16,3-2-16,5-3 16,5 1-16,3-1 15,-2 0-15,1 3 16,3-1-1,2 2-15,1 3 16,3-1-16,1 1 16,0-1-16,0-1 15,7 1-15,0-2 16,2 4-16,5-1 16,-1 1-16,0 2 15,2-1-15,-6 3 16,-4-1-16,5 2 15,0 0 1,1-1-16,1-1 16,-5 1-16,-4-4 15,0 0-15,8 0 16,-6-4-16,0 1 16,11 8-16,-2-2 15,-12 2-15,23 8 16,-7-8-16,-14-12 15,13 10 1,-7-6-16,-7-5 16,12 4-16,0 4 15,-4-3-15,2 4 16,-1-4-16,0 3 16,-1-3-16,-2 1 15,-3 0 1,1-2-16,-5 1 0,-1 0 15,-2-2 1,2 3-16,-4 0 16,3 0-16,0 0 15,-3 1-15,-2-1 16,-7 1-16,-8 0 16,-3 2-16,-5-2 15,-2-1-15,-2 0 16,-1-1-1,-1-1-15,-2 0 0,-2-1 16,-1 0-16,-2-2 16,1 1-1,-1 0-15,-3-1 16,-2 2-16,-1-1 16,-6 2-16,1 0 15,2 1-15,-3-3 16,4 2-1,3-2-15,0-1 16,2 3-16,-5-6 0,-3-2 16,-15 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58:49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8380 6203 0,'0'3'0,"3"4"0,2-4 15,2-3-15,6-4 0,4-1 0,3 2 0,5-1 0,3 1 0,5-1 16,6 0-16,5 1 15,5-1-15,3 1 16,3-1-16,-3 1 16,0 0-1,-1 2-15,4-3 16,0 1-16,4-1 16,6 1-16,4 0 15,2-1-15,7 2 16,4-2-16,0-1 15,-2 4-15,10 0 16,-16 4 0,14 0-16,7 1 0,10-4 15,2 1 1,-8 6-16,0-1 16,-6 0-16,5-1 15,-1-2-15,-6 1 16,-4-2-16,-1-1 15,0 3 1,2-2-16,-2 2 16,-3 0-16,-4 1 15,-8 0-15,1 4 16,-5 1-16,-3 0 16,0-2-16,0-1 15,-4 0-15,-6-1 16,-7-1-16,-5-1 15,-6 2-15,-5-1 16,-7 0 0,-4-3-16,-3-1 15,-4-3-15,-2 0 16,-3-1-16,-4 0 16,-2 0-16,0-3 15,5-2-15,1-8 16,-2-7-16,1-7 15,-1-5-15,-2-4 16,-1-3 0,-3 3-16,-4 0 0,2 10 15,0 3 1,-6-1-16,2 3 16,-2 3-16,5 1 15,1-1-15,2 13 16</inkml:trace>
  <inkml:trace contextRef="#ctx0" brushRef="#br0" timeOffset="9488.91">12553 8292 0,'0'0'0,"0"0"15,6 4-15,-4-4 0,4-1 0,1-1 0,2-1 0,-1 2 0,28 2 0,-12 2 16,-3-1-16,6-1 16,7 0-16,1 0 15,0-1-15,4-1 16,-2 0-16,-2 0 15,0 2 1,-1 1-16,-4-1 16,9-1-16,-2 0 15,-1 1-15,-2-2 16,1 1-16,1 0 16,1 0-16,-3 2 15,5-1-15,1-1 16,2 2-16,-2-2 15,1 1 1,-1-1-16,-3 1 16,-1-1-16,-2 0 15,-5 0-15,1 1 16,0-1-16,3 0 16,-5 2-16,6-2 15,1-1-15,3 0 16,0-1-16,-2 0 15,-2 2-15,-1-1 16,-3 1 0,-6 3-16,-2-1 15,3-3-15,4-3 16,4-3-16,-10-2 16,9 13-1,-6-5-15,1 0 0,-9 5 16,0-2-16,-2 2 15,-1-5-15,2 0 16,4-2 0,-3 1-16,2 3 15,-7-1-15,-1 1 16,4-4-16,7-4 16,-1-1-16,-2 1 15,2 1-15,-1 1 16,-4 3-16,-1 1 15,-5 1-15,-1-1 16,0 2-16,-2-1 16,1-2-1,0 0-15,0-2 16,2-1-16,1 2 16,-1-1-16,3 1 15,-7 4-15</inkml:trace>
  <inkml:trace contextRef="#ctx0" brushRef="#br0" timeOffset="12263.32">5767 8840 0,'-15'5'0,"6"-3"0,1 0 0,0 0 0,2-2 0,6 0 0,-4 1 0,2-1 0,1 1 16,2 0-16,2-1 15,2 0-15,3 0 16,2 1 0,2-1-16,0 0 15,0-1-15,4-1 16,-1-1-16,3 2 15,2-2-15,-1 3 16,3-1-16,-1 1 16,6-2-16,1 0 15,0 0 1,3 0-16,0 0 16,0 0-16,0-2 15,-2 1-15,1 2 16,3 0-16,3-1 15,-2 1-15,3-1 16,2-1-16,-2 1 16,3-1-16,0 1 15,1 1-15,4 1 16,-2 0 0,0-1-16,-1 2 15,2 0-15,1-1 16,0 1-16,1 1 15,1 0-15,-2-1 16,2 0-16,2-1 16,2 1-16,0-2 15,3 0-15,-3-1 16,1 1 0,-4 1-16,1 1 15,0 1-15,2-1 16,-2 1-16,2-1 15,4 2-15,-1 0 16,1 0-16,-1 1 16,1-1-16,1-3 15,-2 1-15,2-1 16,0 1-16,-2-1 16,0 1-1,1 0-15,1 3 16,2 2-16,-2 0 15,2 0-15,-1-1 16,-1-1-16,0-1 16,-2-1-16,-2-1 15,1-1 1,1 1-16,-2-2 0,2 0 16,1 1-1,-1 0-15,-3-2 16,-3-3-16,-4-1 15,7 4-15,13 6 16,6 3-16,5 1 16,-3-5-16,-3-3 15,-16-7-15,15 11 16,-4-1 0,-6-5-16,-3-3 0,-3-1 15,-2-4 1,6 7-16,2 1 15,2 1-15,-1-1 16,-1-1-16,2-2 16,3-3-16,0-1 15,1-1-15,-1 1 16,-1 0 0,-3 2-16,-1 0 15,4 0-15,1 0 16,5-1-16,4 1 15,-2-2-15,-6-4 16,-34 7-16</inkml:trace>
  <inkml:trace contextRef="#ctx0" brushRef="#br0" timeOffset="17762.22">6477 10181 0,'-4'5'0,"-5"8"0,-2-3 0,-6-2 0,-2-2 0,19-6 0,-21 5 0,-1-1 0,-1 1 16,-1-1-16,1-1 15,1 0-15,0-2 16,1-1-16,-1-1 16,-1 2-16,0 0 15,0 0-15,-1 0 16,1 0-16,0-2 16,0 1-16,0-2 15,1-2 1,0 1-16,0 0 15,1-1-15,-2-1 16,1 1-16,-1 0 16,0 0-16,1 0 15,-1 2-15,2 1 16,1 2-16,2-1 16,2 1-16,-2 1 15,4-1-15,2 1 16,2-1-1</inkml:trace>
  <inkml:trace contextRef="#ctx0" brushRef="#br0" timeOffset="25416.6">14219 10978 0,'1'6'0,"0"10"0,7 10 0,3 2 0,4 6 0,-1-1 0,5-1 16,3 1 0,1 0-16,2-4 15,6 7-15,0 3 16,-2 0-16,-6-2 16,2 3-16,2 0 15,0-4-15,4-5 16,-3-6-1,-3-9-15,-3-15 0,-3-10 16,-12-4-16</inkml:trace>
  <inkml:trace contextRef="#ctx0" brushRef="#br0" timeOffset="25700.05">14742 11033 0,'-15'13'0,"-22"20"0,1 9 0,2 7 0,34-49 0,-34 56 0,-5 1 15,-5 2-15,-4 2 16,0 1 0,-5 4-16,3 1 0,-6 2 15,23-37-15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48:11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7120 10701 0,'0'0'0,"0"0"16,0 0-16,0 0 16,0 0-16,0 0 15,0 0 1,0 0-16,0 0 16,0 0-16,0 0 15,0 0-15,0 0 16,0 0-16,0 0 15,0 0-15,0 0 16,0 0-16,0 0 47,0 0-31,0 0-16,0 0 15,0 0-15,0 0 16,0 0-16,0 0 15,0 0-15,0 0 16,0 0-16,-9 0 0,1-1 0,1 2 0,3 0 0,2 1 0,0 0 0,-47-11 0,20 9 16,1 1-16,-2 0 0,-2 1 0,-2 0 0,-5-3 0,3 2 15,-4-2-15,4 1 16,-4-3 0,-3 2-16,-2 2 15,-1 0-15,-3-2 16,-9-4-16,-4-1 15,1 3-15,0 2 16,-6 1-16,-6 1 16,-8 2-16,-5-3 15,-7 1-15,10 9 16,11-2 0,21-5-16,38 2 15</inkml:trace>
  <inkml:trace contextRef="#ctx0" brushRef="#br0" timeOffset="1289.66">7571 10757 0,'9'0'0,"-2"-1"0,0 0 0,2 2 0,2 0 0,3-1 0,7 2 0,3 0 15,4 1-15,3-2 16,3 1-16,4-1 16,3-1-16,1-1 15,0 1-15,2-3 16,0 2 0,-2 1-16,-3-2 15,2 2-15,0 0 0,0 1 16,1 0-1,-2 0-15,-3-4 16,-4-3-16,-18 1 16</inkml:trace>
  <inkml:trace contextRef="#ctx0" brushRef="#br0" timeOffset="1908.03">10590 10856 0,'-8'3'0,"-12"3"0,-2-2 0,0-1 0,-3-3 0,0-2 0,-2 0 0,-2 0 16,-3 1-16,-6-1 16,-12 3-16,-12 1 15,-15 2-15,-12 1 16,-4 1-16,-1 0 16,8 0-16,-1 2 15,1 2 1,11 1-16,15 2 15,31-3-15,22-10 16,16 2-16</inkml:trace>
  <inkml:trace contextRef="#ctx0" brushRef="#br0" timeOffset="2474.46">12422 10851 0,'-16'2'0,"-24"4"0,0-3 0,-3 1 0,43-4 0,-51 0 0,-11 1 0,-10-2 16,-21-2 0,-26 0-16,-21-1 15,-27 4-15,14 10 16,10 5-16,16 7 16,14 0-16,66-11 15</inkml:trace>
  <inkml:trace contextRef="#ctx0" brushRef="#br0" timeOffset="6156.11">15235 2187 0,'3'8'0,"0"11"0,-1 2 0,-2 4 0,-6 11 0,6-36 0,-10 45 0,-3 10 15,-1 10-15,-4 13 16,-6 9-16,-1 9 16,-8 14-1,-9 11-15,5 0 0,2 3 16,-2 1 0,7 2-16,2 6 15,1 0-15,6 0 16,-5 0-16,5 4 15,5 4-15,2 2 16,-1-2-16,3 0 16,6 3-1,9-1-15,2-6 16,2-13-16,3-15 16,5-11-16,17-16 15,11-7-15,-3-12 16,14-9-16,8-5 15,8-6-15,10-7 16,19-9-16,3-20 16,16-21-1,6 5-15,-4-2 16,6-9-16,8-5 16,-1-3-16,11-1 15,9 4-15,10-2 16,15-6-16,-2 4 15,1 2-15,10 1 16,7 4-16,1 2 16,-8 0-16,-6 0 15,4 5 1,5 5-16,0 4 16,-3 2-16,-2 1 15,-6 1-15,-3 0 16,-4 6-16,-6 2 15,-9 1-15,-14-4 16,-17-4-16,-11 1 16,-18-1-16,-10-1 15,-9 0 1,-15 0-16,-9-9 16,-12-8-16,-9-5 15,-6-7-15,-5-5 16,-6-10-16,-5-5 15,-3-8-15,-7-9 16,-4-6-16,-2-6 16,-3-6-16,0-6 15,1-1-15,-1-6 16,2-1 0,-2-6-16,1-2 15,1 1-15,-1-4 16,3 0-16,4-1 15,4 0-15,7 2 16,1-7-16,0 3 16,-4 2-16,4 9 15,2 5-15,2 2 16,-1 0 0,2 8-16,-7 5 15,-5-1-15,-3 9 16,-8-6-16,-4 12 15,9 25-15,-8 1 16,-8 1-16,-8 1 16,-7 1-16,-1 8 15,-3 4-15,-9 2 16,-5 4 0,-12 0-16,-19-5 15,-9 3-15,-6 10 16,0-10-16,7 18 15,0-3-15,-7 2 16,1 0-16,-2-3 16,-10 5-16,-4-9 15,-3 5-15,-1 4 16,10-4-16,-1-1 16,1-2-1,-3 1-15,-3 5 16,-3 1-16,3 2 15,3-1-15,3 0 16,0-1-16,-1-1 16,0 0-16,-1 1 15,-6 5 1,-1 1-16,-1 1 0,3-1 16,7-1-1,0 2-15,6 0 16,3 1-16,-3 0 15,3-1-15,1 4 16,2-2-16,5 0 16,7 0-16,2-3 15,-3 1-15,5-1 16,5 1 0,0 0-16,1 0 0,4-1 15,3 0 1,7-1-16,9 0 15,6-1-15,5 2 16,5 3-16,1 5 16,3 5-16,3 6 15,-1 9 1,-1 8-16,-1 14 16,2 9-16,1 9 15,5 1-15,3-8 16,3-17-16,-1-29 15</inkml:trace>
  <inkml:trace contextRef="#ctx0" brushRef="#br0" timeOffset="7629.69">16344 1055 0,'0'6'0,"0"10"0,5-6 0,1 1 0,-1 6 0,-3 8 0,-3 10 0,-2 7 16,-3 5-16,-2 2 15,-4 5-15,4-18 16,0-6-16,1-13 16,1-12-1,3-9-15,-1-11 16,2-10-16,1-12 15,-1-8-15,3-6 16,0-2-16,7 0 16,8 8-16,9 5 15,8 7-15,6 5 16,3 4-16,-1 6 16,-1 7-1,-2 8-15,0 8 16,-7 5-16,-10 4 15,-11 5-15,-13 3 16,-14 7-16,-13 3 16,-9 5-16,1 3 15,8-4-15,11-4 16,11-10-16,6-8 16,6-6-16,9-7 15,8-2 1,4-2-16,5 2 15,4 3-15,-3 1 16,-3 5-16,-6 4 16,-5 1-16,-7 3 15,-9 5-15,-10 6 16,-9 4-16,-10 3 16,-7 3-16,-8 4 15,-9-3-15,0-3 16,7-6-1,8-8-15,9-8 16,8-11-16,13-11 16,11-6-16,8-8 15,7 0-15,5 1 16,10 3 0,-3 5-16,11 2 0,6 6 15,3 6 1,3 2-16,2 4 15,0 1-15,-4 2 16,-7-1-16,-1-5 16,-5-2-16,-3-3 15,-4-2-15,-2-4 16,-7-4-16,-1-3 16,-7-4-1,-7-4-15,-3-5 0,-6-2 16,-7-2-1,-8 5-15,-2 6 16,-7 9-16,-2 11 16,0 8-16,-1 11 15,3 5-15,4 4 16,11 0-16,3 0 16,6-1-1,6-3-15,5-4 16,4-4-16,9-6 0,2-4 15,0-6 1,4-7-16,3-7 16,2-5-16,3-7 15,0 0-15,0 1 16,-3 4-16,-4 11 16,-4 5-1,-6 9-15,-3 4 16,-3 4-16,-4 5 15,-7 3-15,-4 0 16,-1 2-16,-4 2 16,-1-3-16,1-3 15,2-6-15,7-5 16,6-8-16,6-6 16,10-7-16,4-8 15,1-4 1,2 0-16,0 0 15,-4 6-15,-1 4 16,-7 9-16,-5 6 16,-8 12-16,-4 7 15,-5 7-15,-3 1 16,-1 2-16,0-3 16,-2-6-16,4-5 15,7-7 1,5-10-16,2-2 15</inkml:trace>
  <inkml:trace contextRef="#ctx0" brushRef="#br0" timeOffset="8246.16">18139 1168 0,'-5'0'0,"-9"0"0,6 4 0,2 6 0,-1 6 0,0 2 0,0 3 16,-2 3-16,-2 3 16,-2 4-16,1 3 15,-1-1-15,4-2 16,8-3-16,3-10 16,13-7-16,8-8 15,7-7-15,3-7 16,5-5-1,2 0-15,5 2 16,-8 4-16,-1 2 16,-8 7-16,-4 2 15,-8 6-15,-7-2 16,-7 1-16,-3-1 16,-1-1-16,1-1 15,-1-3-15,-1 0 16,1-2-16,-1-3 15,0-2 1,2 0-16,-1 0 16,1 1-16,-1 3 15,1 0-15,-6 7 16,1 3-16,2 5 16,2 3-1,3 3-15,3-1 0,8 0 16,7-6-16,9 0 15,7-10 1,3-3-16,7-12 16,0-7-16,-12 4 15,-8-2-15,-18 1 16,-9-1-16,-18 2 16,-8 2-16,-15 4 15,-7 5 1,-10 4-16,27 5 0</inkml:trace>
  <inkml:trace contextRef="#ctx0" brushRef="#br0" timeOffset="9999.23">15844 2416 0,'0'0'0,"0"0"0,-10-3 0,6 0 0,-2 0 0,4 3 0,6 8 0,-1 5 0,-8 72 0,-4-39 16,-3 7 0,-3 9-16,-6 8 15,4 5-15,-2 4 16,2 7-16,-4 0 16,-3 2-16,-1 4 15,-5 6-15,5 3 16,1 6-16,5-5 15,0-2 1,2 3-16,-4 1 16,-2-2-16,1 1 15,-2-2-15,9 3 16,3-4-16,1-7 16,4-1-16,-3-6 15,3-4-15,1-9 16,-2-15-16,4-5 15,3-9 1,6-11-16,4-9 16,5-4-16,7-5 15,4-2-15,3-5 16,3-1-16,4-6 16,4-1-16,4-5 15,5-4-15,2-6 16,7 2-16,4-1 15,3-3 1,0-1-16,1-1 16,0 0-16,-1-4 15,-2-2-15,17 10 16,4 1-16,6 3 16,6 6-16,7 2 15,-14-9-15,0-1 16,0 3-16,-3-1 15,-7-1 1,13 10-16,-8-5 0,3-3 16,-2-3-1,-5 0-15,5 10 16,-4 0-16,-8 2 16,-5 1-16,-10-4 15,-8 1 1,-6-1-16,-5 0 0,-2 1 15,-6-1-15,-5 0 16,-7-3 0,-3-5-16,-6-2 15,0-1-15,-3-5 16,-1-5-16,-5-5 16,-1-4-16,-3-6 15,1-5-15,-6-6 16,0-8-16,2-2 15,1-4-15,0 0 16,0-1-16,-4-3 16,-4-7-1,-1-5-15,-1-2 16,4-5-16,8 9 16,3 5-16,0-6 15,7 7-15,1 5 16,0-1-16,-2 0 15,4 3-15,-5-4 16,3 4-16,0 3 16,-7 0-16,2 6 15,0 6 1,2 8-16,-1 5 16,-5 3-16,-6 3 15,-6 1-15,-4 2 16,1 4-16,-4 3 15,-2 3-15,-3 4 16,-4 0 0,-2 3-16,-7 2 0,-4 1 15,-2 2 1,-4 0-16,0 6 16,-7 0-16,0 1 15,0-2-15,-2 1 16,1 0-16,1-1 15,0 1 1,-3-1-16,-2 2 16,0-1-16,0 1 15,0-2-15,0-1 16,2 0-16,3-1 16,1 0-16,5 0 15,2 1-15,2 1 16,1 1-16,-2 0 15,-2 1-15,-4 0 16,-3 0 0,-2 1-16,-1 1 15,3 1-15,0 1 16,3 1-16,6-1 16,6-1-16,5-1 15,5-3-15,3-2 16,14 1-16</inkml:trace>
  <inkml:trace contextRef="#ctx0" brushRef="#br0" timeOffset="10549.04">16172 2058 0,'0'4'0,"-2"2"0,2 0 0,2 1 0,4 2 0,0 3 0,-1 6 0,-1 5 0,-1 5 16,-1 4-16,1 3 16,-4 1-16,-1-1 15,-3-2 1,0-3-16,3-7 16,-3-11-16,3-4 15,0-6-15,0-6 16,0-6-16,1-5 15,1-6-15,4-6 16,2-6-16,2-3 16,3-2-16,6-3 15,4 0 1,5-1-16,3 5 16,8 5-16,4 4 15,0 5-15,-2 6 16,-6 3-16,-6 3 15,-8 4-15,-12 3 16,-1 5-16,-7 3 16,-3 1-16</inkml:trace>
  <inkml:trace contextRef="#ctx0" brushRef="#br0" timeOffset="10766.33">16130 2204 0,'6'4'0,"7"3"0,-5-2 0,-3-3 0,0-3 0,-5 1 0,14-3 0,8 0 0,6-1 0,3-2 0,-2 3 16,4 2-16,0 2 15,-20 1-15</inkml:trace>
  <inkml:trace contextRef="#ctx0" brushRef="#br0" timeOffset="11073.87">16635 2296 0,'0'0'15,"0"0"-15,0 0 16,0 0-16,4-6 0,1 0 0,-1 0 0,-2 2 0,-1 3 0,-1 3 0,-17 94 0,12-68 15,0-4-15,1-8 16,-6-3-16,-4-9 16,9-13-16</inkml:trace>
  <inkml:trace contextRef="#ctx0" brushRef="#br0" timeOffset="11265.79">16743 2082 0,'0'0'0,"3"5"0,-1 0 0,1 0 0,0 1 0,2 1 0,-1 0 0,1 4 0</inkml:trace>
  <inkml:trace contextRef="#ctx0" brushRef="#br0" timeOffset="12154.8">16911 2362 0,'2'4'0,"0"5"0,0-4 0,1-5 0,1-7 0,2-7 0,3-8 0,0-7 0,1-1 16,4 1-16,4 6 16,2 9-16,-2 8 15,-2 8-15,-5 4 16,0 6 0,-2 5-16,-3 2 15,-3 0-15,-3 0 16,-2-2-16,0-2 15,1-3-15,1-4 16,2-5-16,3-4 16,4-6-16,3-2 15,1-3-15,3 1 16,3 1-16,-2 2 16,0 7-1,1 1-15,1 4 16,-1 4-16,-3 2 15,1 0-15,1-4 16,1-2-16,1-7 16,0-3-16,1-7 15,-1 0-15,0-3 16,-3 0 0,-5 1-16,-7 2 15,-4 3-15,-3 3 16,-8 5-16,-3 4 15,-5 4-15,0 5 16,2 2-16,2 2 16,4 2-16,5-1 15,7-3-15,4-4 16,7-6-16,6-4 16,4-3-16,3-3 15,-2-1 1,0-1-16,1 3 15,-7 2-15,1 4 16,-5 5-16,-3 1 16,-3 2-16,-3 0 15,-3 0 1,1 0-16,-1 0 0,0-3 16,10-4-16,-2 0 15,2-2 1,8-8-16,4-1 15,3-2-15,1-1 16,3 0-16,-2 2 16,0 3-16,-3 4 15,-5 5-15,-4 3 16,-5 2 0,-9 0-16,-8 1 0,-8 2 15,-9-2-15,-11-2 16,11 0-1</inkml:trace>
  <inkml:trace contextRef="#ctx0" brushRef="#br0" timeOffset="12747.72">16612 2546 0,'-1'5'0,"-2"-2"0,1 1 0,-1 2 0,-1 6 0,2 4 0,0 6 16,0 7-16,2 7 15,-4 6-15,-1 8 16,-4 7-16,0 9 16,-6 6-16,1 6 15,-2 6-15,0 6 16,-1 4-16,-2 6 16,1 12-16,1-3 15,-2 6 1,2 1-16,3 1 15,5 7-15,3-2 16,-4-4-16,-2-5 16,2-8-16,0-9 15,3-18-15,0-20 16,-2-14-16,1-30 16,3-18-16</inkml:trace>
  <inkml:trace contextRef="#ctx0" brushRef="#br0" timeOffset="13279.7">17400 2488 0,'6'7'0,"5"7"0,-1 0 0,-6 1 0,-5 2 0,1-17 0,-3 24 0,-2 9 0,-5 9 16,-5 10-16,0 10 15,0 14-15,-7 2 16,1 7-16,2 6 16,-7 3-16,-1 4 15,5 1-15,-1-1 16,-1 0-16,6 7 15,-3 4 1,-4-2-16,-2-3 16,-1 2-16,5 1 15,13 4-15,-8-8 16,8-4-16,8-7 16,12-3-16,-8-19 15,0-28-15,-12-20 16,-1-27-16</inkml:trace>
  <inkml:trace contextRef="#ctx0" brushRef="#br0" timeOffset="13975.38">15903 3102 0,'9'3'0,"11"2"0,3-1 0,2-4 0,5 0 0,-30 0 0,38 0 0,15-1 15,9 0-15,6 1 16,14 3-16,5-2 16,-2 5-16,11 1 15,5-2-15,-4 2 16,-1 1-16,9 0 16,8-2-16,10-2 15,19 2-15,-8-2 16,-6-3-16,-12 2 15,-4-5 1,-2 4-16,-15 3 16,-18-2-16,-16-2 15,-31-1-15,-14 1 16,-18-1-16</inkml:trace>
  <inkml:trace contextRef="#ctx0" brushRef="#br0" timeOffset="14502.86">15527 3855 0,'7'2'0,"10"0"0,1-4 0,6-1 0,8-5 0,16-4 0,11 0 0,12 0 16,12 1-1,12 4-15,3 4 16,9 0-16,7 1 16,11 5-16,8 3 15,-4-2-15,-3-4 16,0-2-16,-6-1 15,10 8-15,-7-5 16,-8-2-16,10 4 16,-5 4-1,-10-3-15,-11 0 16,-15 0-16,-9 2 16,-24-1-16,-21 3 15,-17-5-15,-16-3 16,-5-1-16</inkml:trace>
  <inkml:trace contextRef="#ctx0" brushRef="#br0" timeOffset="15098.6">15382 4588 0,'8'0'0,"15"0"0,2-5 0,2-5 0,1-3 0,-28 13 0,38-15 16,22-7-16,14-5 15,16-1-15,10 1 16,3 3-16,-9 6 15,9 2-15,10 4 16,2-4-16,18 7 16,-12 1-1,-4-2-15,4 6 16,-1 0-16,8 3 16,-5 1-16,-2-4 15,3 5-15,8 7 16,4 5-16,0 3 15,-15-15-15,-9-1 16,-5-4 0,-9 4-16,-15-4 15,-24-6-15,-17-7 16,-29 7-16</inkml:trace>
  <inkml:trace contextRef="#ctx0" brushRef="#br0" timeOffset="15825.43">16286 2859 0,'3'-4'0,"2"-8"0,0-1 0,-4-3 0,-1-3 0,0-1 0,0 2 0,1 3 0,0 5 16,-1 5-1,0 5-15,-1 4 16,-2 8-16,-1 6 15,-1 7-15,2 5 16,-1 4-16,1 2 16,2-5-1,-1-3-15,5-6 16,4-9-16,-8-14 0</inkml:trace>
  <inkml:trace contextRef="#ctx0" brushRef="#br0" timeOffset="16368.46">16979 2652 0,'4'0'0,"4"1"0,4 0 0,2-2 0,3-2 0,0-1 0,0 2 0,1 2 0,0 5 15,-3 3-15,-4 4 16,-7 7-16,-5 1 16,-7 3-16,-3 1 15,-4 1 1,-2-2-16,0-1 16,2-2-16,8-3 15,1-2-15,3 2 16,3 0-16,1-2 15,1 0-15,7-1 16,5-4-16,3-3 16,2-6-16,2-3 15,2-3 1,-2-6-16,-3-6 16,-11 9-16</inkml:trace>
  <inkml:trace contextRef="#ctx0" brushRef="#br0" timeOffset="16822.09">17751 2696 0,'0'0'16,"0"0"-16,0 1 0,4 1 0,-1 0 0,0 2 0,1 3 0,0 1 0,-9 27 0,3-27 15,-5 1-15,3 2 16,2-3-16,3-1 16,1-6-16,3-3 15,3-2-15,6 3 16,-1-2-16,1 2 16,-3 4-1,-4 4-15,-1 3 16,-6 4-16,-8 5 15,-4 2-15,-9 5 16,-3-1-16,-4-2 16,-4-3-16,-2-3 15,-4-7-15,19-11 16</inkml:trace>
  <inkml:trace contextRef="#ctx0" brushRef="#br0" timeOffset="17490.09">16083 3364 0,'-1'5'15,"0"5"-15,0-3 0,0 1 0,-1 2 0,-6 7 0,-3 4 0,-1 3 0,-4 3 0,-1 1 16,1-1 0,2-4-16,5-6 15,4-6-15,8-6 16,7-3-16,6-4 0,6-4 15,2-2 1,0 0-16,-2-1 16,0 0-16,-3 0 15,1 1-15,-2-2 16,0-2-16,-2 0 16,-2-1-1,0 2-15,-2 0 16,-3 5-16,-4 2 15,-3 7-15,-3 7 16,-4 9-16,-4 7 16,0 6-16,0 6 15,2-1-15,1-1 16,5-2-16,5-25 16</inkml:trace>
  <inkml:trace contextRef="#ctx0" brushRef="#br0" timeOffset="17856.04">16777 3575 0,'8'2'0,"12"3"0,2-2 16,6 0-16,6-1 0,3-2 0,0-4 0,-1-6 16,-5-4-16,-6-1 15,-8-2-15,-9 1 16,-9 0-16,-11-1 16,-2 2-16,-7 2 15,-1-1 1,-3 0-16,-1 0 15,8 0-15,6 2 16,7 1-16,5 1 16,10-1-16,6-3 15,7-1-15,6-2 16,3 4-16,-1 0 16,-1 1-16,-17 12 15</inkml:trace>
  <inkml:trace contextRef="#ctx0" brushRef="#br0" timeOffset="18206.55">17601 3462 0,'4'-1'0,"4"-1"0,4 1 0,8 4 0,7 0 0,-2-3 0,1-5 0,-4-11 0,-5-6 16,-7-2-16,-7 0 15,-8 1-15,-7-1 16,-3 0-16,-4 10 15,1 2 1,-4 5-16,-4-1 16,1 0-16,-1-3 15,-1 5-15,-6 1 16,-6-4-16,21 5 16</inkml:trace>
  <inkml:trace contextRef="#ctx0" brushRef="#br0" timeOffset="18796.7">16033 4026 0,'-5'5'0,"-6"4"0,0-3 0,1-1 0,-2 1 0,12-6 0,-10 11 0,0 7 0,1 7 16,3 8-16,1 4 16,2 3-16,5 2 15,1-4-15,-1-7 16,5-9-16,2-12 16,5-4-16,4-10 15,2-3-15,-3-6 16,-1-6-1,-4-1-15,-3-1 16,-4 6-16,-5 4 16,-10 2-16,-6 4 15,-3 4-15,-4 5 16,-5 4-16,0 7 16,1 5-16,6 3 15,6-2-15,8 2 16,4-9-1,7-6-15,0-9 16</inkml:trace>
  <inkml:trace contextRef="#ctx0" brushRef="#br0" timeOffset="19259.5">16776 3964 0,'5'-2'0,"7"-2"0,-1 0 0,1 1 0,2-1 0,7-3 0,3 0 15,4 2-15,1 0 16,-2 1-16,-6 2 16,-5 4-16,-4 3 15,-8 4-15,-5 7 16,-6 4-16,-7 7 15,-2 6-15,0 4 16,0 4 0,4 1-16,2 1 15,6-5-15,4-10 16,1-7-16,-1-7 16,0-5-16,1-9 15,0-1-15</inkml:trace>
  <inkml:trace contextRef="#ctx0" brushRef="#br0" timeOffset="19436.34">16839 4114 0,'2'0'0,"1"-2"0,2 0 0,4 0 0,5-2 0,7-1 0,6-3 0,2 2 0,-1 0 0,-2 1 16,-19 4-16</inkml:trace>
  <inkml:trace contextRef="#ctx0" brushRef="#br0" timeOffset="19945.28">17468 4127 0,'1'1'0,"4"1"0,8 2 0,9 3 0,7 1 0,6 0 15,1-5-15,-4-2 16,-4-3-16,-6-4 15,-7-4 1,-4-2-16,-4 0 16,-8-3-16,-2 1 15,-5-2-15,-5-2 16,-2-3-16,-4-3 16,-2-3-16,0 2 15,2-1-15,6 5 16,1 1-16,5 2 15,5 2-15,7 3 16,4-1 0,5 0-16,4 4 15,1 1-15,-2 2 16,0 10-16,3 9 16,-7 1-16,-6 3 15,-11 4-15,-8 0 16,-11 5-16,-10 1 15,-12 2-15,-5 4 16,3 4 0,21-19-16</inkml:trace>
  <inkml:trace contextRef="#ctx0" brushRef="#br0" timeOffset="20477.82">15825 4693 0,'5'2'0,"3"2"0,-1-3 0,2-1 0,8-5 0,3-4 0,-1-9 0,2-5 15,1-2-15,-1 2 16,-6-2-16,-6 2 15,-5 3-15,-10 10 16,2 4-16,-3 4 16,-5 5-1,-7 0-15,-6 4 16,-1 3-16,-2 6 16,4 4-16,4 6 15,2 3-15,3 2 16,2 0-16,8 2 15,-4-6 1,3-7-16,8 0 0,3-5 16,2-3-16,3-3 15,0-3 1,-8-3-16</inkml:trace>
  <inkml:trace contextRef="#ctx0" brushRef="#br0" timeOffset="20926.63">16582 4427 0,'6'-2'0,"9"-1"0,3-3 0,1-2 0,0 1 0,-19 7 0,21-6 0,-2 4 0,-1 2 16,-2 5-16,-3 4 16,-3 7-1,-4 6-15,-4 7 16,-3 5-16,-2 7 16,-5 2-16,-2 1 15,-1-2-15,-3-8 16,4-6-16,5-4 15,2-16-15,33 29 47</inkml:trace>
  <inkml:trace contextRef="#ctx0" brushRef="#br0" timeOffset="21132.14">16606 4605 0,'0'0'0,"1"0"0,2 0 0,3-1 0,8 0 0,7-1 0,7 1 0,7 1 0,6-2 16,0 0-16,1 0 15,-22 1-15</inkml:trace>
  <inkml:trace contextRef="#ctx0" brushRef="#br0" timeOffset="21597.63">17540 4473 0,'4'3'0,"5"6"0,-2 3 0,-4-3 0,-5-2 0,-4 0 0,-9-1 0,-3 3 0,2 7 0,8 8 15,11 9-15,9 1 16,7 4-16,12-11 16,-4-12-16,-4-17 15,4-3-15,-2-12 16,-1-6 0,0-4-16,0 0 15,-5 0-15,-4 6 16,-10 1-16,-11-3 15,-10-2-15,-5 2 16,-8 6-16,-2 1 16,-1 11-16,-4 6 15,0 13-15,18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48:45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5342 7146 0,'0'0'0,"0"0"15,0 0 1,0 0-16,0 0 15,0 0-15,0 0 16,0 0-16,0 0 16,0 0-16,0 0 15,0 0-15,0 0 16,0 0 0,0 0-16,0 0 0,0 0 15,0 0 1,0 0-16,0 0 15,0 0-15,0 0 16,0 0-16,-4 2 0,1-3 0,0-2 0,3 1 0,0 0 0,0 1 0,81-8 0,-55 8 16,2-2-16,4 2 15,1 0-15,-1 1 16,1 0 0,0-3-16,1 2 15,-4 0-15,5-2 0,2 0 16,2-1-1,5-1-15,3 1 16,-1 1-16,3 1 16,2-2-16,-2 2 15,-1-1-15,0-2 16,2 0 0,1 1-16,2 1 15,3 2-15,4-1 16,0 2-16,1 1 15,1 3-15,0 1 16,-2 1-16,-2 1 16,-2-1-16,0-2 15,-3 0-15,0 0 16,-1 1-16,-1 0 16,2 1-1,2 0-15,1 0 16,2 2-16,-1 0 15,-2 0-15,0 0 16,1-1-16,1 1 16,2-1-16,-1-1 15,-1-2-15,-1 1 16,-1 0-16,0 1 16,-2-2-16,1 0 15,-1-1 1,-1-1-16,-1-2 15,1 0-15,-1 0 16,0-1-16,-2-1 16,0-1-16,-2 0 15,0-2-15,-3-1 16,1 0-16,-1-1 16,-3-1-16,-1-2 15,0 1 1,-3 1-16,1 1 15,-1 1-15,-19 3 16,32-5 0,-22 4-16,-2 1 0,-6 0 15,-2 3-15,-1 1 16,-3 0-16,0 0 16,-2 0-16,0 0 15,-5-2 1,-4 0-16,-4-1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49:05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7725 8833 0,'16'3'0,"23"1"0,5-7 0,0-4 0,-3-7 0,-5 0 16,-5 1-16,-2 3 15,-1 4-15,-1 2 16,-4 5-16,-2-1 15,2 3-15,1 0 16,0 1-16,3 1 16,0-1-16,3-3 15,0-2 1,0 2-16,2-2 16,0-1-16,0-3 15,0-1-15,1 1 16,1-1-16,-2 2 15,3-1-15,-2-1 16,1 1-16,-1 0 16,7 0-16,1-4 15,-2 4 1,1 1-16,-1-1 16,-1 4-16,2-2 15,-3 0-15,1 1 16,-1-2-16,2 0 15,-1 2-15,0 2 16,2 1-16,1 2 16,4 4-16,2 1 15,-5-4-15,-6-4 16,-6-2 0,-3-2-16,-2 1 15,-1-2-15,1 1 16,12 7-16,13 7 15,0 1-15,8 6 16,-15-10-16,-7-7 16,-1 1-16,-1-2 15,8 4-15,5 3 16,-8-5 0,-4-1-16,-6-5 15,-6-3-15,0 0 16,0 1-16,3 3 15,5 6-15,0-4 16,1 0-16,-3 0 16,-2 1-16,0 1 15,1 2-15,-2 0 16,-2-1-16,2 1 16,0 0-1,1 0-15,-2 0 16,1-1-16,-3 1 15,0-2-15,0 3 16,0-1-16,-1 1 16,0-1-16,0 1 15,0-2 1,-3 0-16,-2 0 0,-4-1 16,2 1-1,3 0-15,0 0 16,-8 2-16,3-1 15,-8 2-15,-3 1 16,1 0-16,1 3 16,-1-1-16,-1-2 15,9 2-15,-8-3 16,-4-2 0,-7-1-16,-9-4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49:21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10728 9300 0,'-7'4'0,"-12"3"0,-3-2 0,-3-1 0,-3-2 0,28-2 0,-29 3 0,-3 2 16,-4 0-16,-4 1 15,-5 0-15,-3-1 16,-10 1-16,-6-3 15,-7-3-15,-6 1 16,-1-1-16,1 1 16,-1 3-16,-11 3 15,-3 2 1,-8 1-16,-7 0 16,8-2-16,-3 2 15,-6 2-15,10 1 16,12-1-16,22-2 15,26-6-15,28-12 16,18 2-16</inkml:trace>
  <inkml:trace contextRef="#ctx0" brushRef="#br0" timeOffset="757.18">12939 9361 0,'-7'1'0,"-11"0"0,1-1 0,-2-1 0,0-2 0,-2 0 0,-3 1 0,0 0 16,-4 2-16,-5-2 15,-5 2-15,-11-1 16,-7-1 0,-7 1-16,-7-3 0,2-1 15,-7 0 1,-3 0-16,-9 3 15,-17 1-15,-20 5 16,-7 2-16,-22 2 16,23-1-16,21-2 15,63-4-15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49:48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2236 8881 0,'6'8'0,"7"13"0,-2-7 0,2-5 0,-13-9 0,16 3 0,8 2 0,9 3 0,7 1 15,7 1-15,8 0 16,9 3-16,4-4 16,6-8-1,4 2-15,2-1 16,0-3-16,0 3 15,-5 0-15,4-4 16,-1-1-16,3 2 16,2-6-16,5-2 15,0-1 1,6-1-16,3 1 0,-2-2 16,-1 2-1,-3 0-15,-3-1 16,-5-4-16,-4 3 15,-5 0-15,-6 2 16,-6 2-16,-4 1 16,-6 2-16,-7-2 15,-4 1 1,-6-1-16,-4 1 16,-5-1-16,-3 0 15,-2-1-15,-2 1 16,-3 1-16,-4 1 15,0 0-15,-2 3 16,-1 1-16,-2 2 16,-3 1-16,-1-1 15,-2 1 1,-1 0-16,-1 0 0,-2 2 16,-2 0-1,-1 0-15,-1 3 0,0 1 16,2 0-1,2 1-15,3-1 16,5 3-16,3 3 16,5-1-16,5 2 15,5 0-15,3 1 16,1-2 0,0-1-16,1-3 15,-3-3-15,-3-1 16,-5-5-16,-3-2 15,-3-4-15,-2-3 16,-3-2-16,-2-1 16,-2-4-16,-2 0 15,-4-2-15,-2 0 16,-2-2-16,-2 2 16,-1 0-1,0 2-15,2 4 16,7-2-16,10-1 15,7 1-15,5 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50:02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 7580 0,'9'-4'0,"-2"-5"0,-3 1 0,-2 0 0,1 3 0,0 0 0,5 0 0,1 2 16,5 0 0,4-2-16,5 1 15,4-2-15,3-1 16,4-1-16,2-4 15,0 4-15,0 2 16,2 3-16,2 1 16,-1 4-1,3-4-15,4-2 0,2-2 16,6 0-16,6 0 16,7 5-1,6 1-15,5 0 16,5 2-16,2 0 15,5 4-15,3 1 16,1-1-16,6 4 16,5-1-1,5 10-15,6-1 16,2-2-16,2 3 0,8 6 16,5 12-1,-3 8-15,4-2 16,-4 0-16,-1 4 15,-5 3-15,-7 4 16,-5 6-16,-9-1 16,-6 1-1,0 0-15,-10 3 16,-6-4-16,-10-5 16,-8-4-16,-6-5 15,-13-11-15,-13-8 16,-10-11-16,-9-11 15,-4-8-15,-3-7 16,-1-5-16,0-7 16,-2-3-16,3-2 15,-1 2 1,0 3-16,1 4 16,1 5-16,0 6 15,-1 3-15,1 7 16,-1 5-16,-3 7 15,0 5-15,-4 6 16,-4 3-16,-2 4 16,-2 2-16,2-2 15,2 0 1,3-3-16,6-6 16,4-5-16,6-4 15,7-1-15,5-3 16,3-1-16,3-3 15,2-3-15,0-4 16,1-5-16,-3-4 16,-7-6-16,-6-4 15,-12-5 1,-12-6-16,-15-6 16,-23-5-16,-18 0 15,-18 3-15,0 13 16,0 8-16,22 8 15,40 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50:12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 4357 0,'-1'-18'0,"5"8"0,4 10 0,-3-2 0,14 7 0,4 9 0,6 9 0,1 5 0,4 9 0,4 5 16,0 9-16,2 8 0,-2 9 0,-7 6 15,0 1-15,-6 0 16,0-3-16,-5-3 16,2 6-16,-4 4 15,1-1 1,-1-11-16,1-12 16,0-10-16,-1-20 15,-1-17-15,-2-14 16,4-12-16,3-11 15,-7 11-15</inkml:trace>
  <inkml:trace contextRef="#ctx0" brushRef="#br0" timeOffset="333.94">1984 4236 0,'-6'11'0,"-8"11"0,3 0 0,-6-2 0,17-20 0,-24 19 0,-11 5 15,-13 7-15,-14 11 16,-16 12-16,-7 15 15,-11 9-15,-3 17 16,4 8 0,3 11-16,8 5 15,10-4-15,11-9 0,9-12 16,20-26 0,13-27-16,14-29 15</inkml:trace>
  <inkml:trace contextRef="#ctx0" brushRef="#br0" timeOffset="1313.62">2260 5073 0,'19'6'0,"27"8"0,-3-4 0,-2-9 0,-41-1 0,37-8 0,-1-3 0,-3-6 16,-5-4-16,-2 0 15,-7 1-15,-8-4 16,-6-2-16,-11-4 15,-8 7-15,-8 1 16,-10 5-16,-8 4 16,-7 14-1,-1 15-15,-6 8 16,8 10-16,9 6 16,13 1-16,12 0 15,14-2-15,12-5 16,11-7-16,7-11 15,5-16-15,8-16 16,8-12-16,3-9 16,4-5-16,5-2 15,-2 3-15,-5 4 16,-2 5 0,-8 16-16,-5 5 15,-7 7-15,-6 5 16,-5 9-16,-7 6 15,-3 8-15,-6 6 16,-5 3-16,-5 4 16,-7-1-16,-3 0 15,-3-6 1,2-1-16,1-6 16,2-7-16,3-8 15,4-6-15,7-12 16,11-10-16,10-12 15,10-11-15,14-5 16,8-1-16,10 3 16,-8 13-16,-7 21 15,-15 9 1,-9 6-16,-9 4 16,-6 4-16,-7 3 15,-4 3-15,-6 4 16,-4-1-16,-2 2 15,1-1-15,-1-3 16,2-3-16,1-3 16,6-6-16,8-4 15,7-6-15,11-6 16,10-9 0,11-7-16,8-2 15,1-1-15,1 2 16,-15 9-16,-12 11 15,-13 9-15,-7 5 16,-6 6-16,-6 8 16,-9 6-16,-6 8 15,-3 5-15,-1 1 16,-1-5-16,5-5 16,1-18-1,4-24-15,11-5 16</inkml:trace>
  <inkml:trace contextRef="#ctx0" brushRef="#br0" timeOffset="1863.73">4101 5036 0,'-4'21'0,"-9"26"0,-5-3 0,-6 5 0,24-49 0,-33 57 0,-2 13 16,0 7-16,1 6 15,7-15-15,9-14 16,7-19 0,7-13-16,4-9 0,4-7 15,3-8 1,4-10-16,6-8 15,5-12-15,6-15 16,5-11-16,5-12 16,6-13-16,2-3 15,2 6 1,-1 6-16,-5 6 16,-4 13-16,-7 15 15,-4 11-15,-4 11 16,-1 5-16,-1 6 15,-2 3-15,1 3 16,2 3-16,1 4 16,1 9-16,-4 5 15,-3 6 1,-10 7-16,-9 4 16,-10 6-16,-10 1 15,-14-3-15,6-4 16,4-8-16,6-10 15,3-11-15,-1-12 16,12-4-16</inkml:trace>
  <inkml:trace contextRef="#ctx0" brushRef="#br0" timeOffset="2430.89">4961 5042 0,'-6'21'16,"-10"26"-16,-3-6 0,-5 2 0,-7 7 0,-4 12 0,-4 10 16,-3 8-1,0 2-15,5-11 16,9-16-16,15-16 15,9-18-15,8-11 16,6-8-16,5-7 16,5-7-16,5-10 15,6-11-15,3-8 16,4-13-16,5-11 16,-1-10-1,0 3-15,-3 8 16,-3 8-16,-8 9 15,-4 3-15,-4 4 16,-2 4-16,-4 4 16,0 2-16,-1-1 15,2 1-15,3 1 16,6 1-16,9 3 16,6 8-16,4 10 15,-1 12 1,-2 12-16,-4 10 15,-8 11-15,-6 3 16,-6 2-16,-7 2 16,-12-2-16,-12 0 15,-11 0-15,-11 0 16,-5-5-16,-2-11 16,-4-12-16,26-15 15</inkml:trace>
  <inkml:trace contextRef="#ctx0" brushRef="#br0" timeOffset="3137.9">1099 5862 0,'9'5'0,"15"4"0,0-3 0,3-6 0,9-6 0,10-4 0,14-2 16,10-1-16,10-1 15,11-4-15,3 0 16,10-2-16,10 6 16,15 1-1,0-1-15,9-4 16,7 3-16,3 3 15,7 4-15,1-1 16,2 2-16,3 0 16,1 2-16,3 3 15,5 4-15,3 5 16,-1 4-16,0-1 16,1-2-16,-5 0 15,-3 4 1,-2 5-16,-2 5 15,-4 0-15,-7 1 16,-14 1-16,-15-2 16,-30-3-16,-36-10 15,-35-5-15</inkml:trace>
  <inkml:trace contextRef="#ctx0" brushRef="#br0" timeOffset="10942.29">690 7367 0,'0'0'0,"0"0"16,0 0-16,0 0 0,1 7 0,3-2 15,-3 0-15,-2 1 0,1 0 0,-1-1 0,-3 7 0,2-12 0,2 1 16,0 1 0,0-1-16,-2 2 15,0 5-15,2 5 16,-4 1-16,1 5 16,-5 7-16,0 6 15,-3 2-15,-3 5 16,2 1-16,0 1 15,-2 2-15,6-8 16,0-7-16,3-1 16,4-4-1,1-6-15,2-6 16,1-7-16,-2-10 16,2-7-16,2-13 15,2-5-15,1-6 16,1-5-16,1-3 15,2-5-15,2-2 16,-2 0-16,4-4 16,2-3-1,3 2-15,3 7 16,-1 8-16,0 5 16,-1 9-16,2 8 15,0 6-15,0 5 16,0 5-16,0 3 15,2 9-15,-3 5 16,0 10-16,-2 3 16,-8 7-1,0 8-15,-4 6 16,-5 3-16,-3 4 16,2 6-16,-4 4 15,-2 0-15,2-1 16,1-8-16,2-10 15,3-11-15,2-7 16,3-7-16,1-4 16,3-6-16,1-7 15,0-11 1,2-8-16,1-10 16,0-8-16,1-6 15,-1-2-15,-2-5 16,1 6-16,-4 3 15,3-3-15,-1 0 16,0-3-16,2 2 16,3-4-16,2 1 15,0 3 1,0 9-16,-6 4 16,-3 6-16,-6 10 15,-5 5-15,0 6 16,-2 2-16,-2 1 15,4 5-15,0 4 16,3 4-16,3 4 16,3 3-16,-1 4 15,1 2 1,-1 5-16,-2-1 16,-1 5-16,-2 4 15,-3 0-15,-2 3 16,3 3-16,-2 0 15,1 1-15,-1-1 16,2-3-16,3-2 16,2-5-1,2-7-15,3-9 16,1-10-16,-1-5 16,2-5-16,-1-5 15,0-5-15,-9 3 16</inkml:trace>
  <inkml:trace contextRef="#ctx0" brushRef="#br0" timeOffset="11648.17">1892 7852 0,'13'-10'0,"18"-11"0,-6 2 0,-3 4 0,-9-1 0,-1-5 0,-2 0 15,-2 2 1,0 6-16,-3 4 16,-2 5-16,-3 6 15,-3 8-15,-4 7 16,-1 9-16,-1 5 15,1 7-15,1 1 16,3-1-16,6-6 16,5-6-16,9-7 15,6-16 1,7-13-16,4-9 16,8-15-16,-2-2 15,-2-2-15,-2-5 16,-7 5-16,-5 4 15,-5 6-15,-5 9 16,-8 11-16,-3 9 16,-2 8-16,-3 8 15,-1 10 1,-2 11-16,-1 8 16,-3 7-16,-1 5 15,-3 7-15,-4 1 16,-2-5-16,0-3 15,0-1-15,0-5 16,-1-11-16,-3-6 16,-2-9-16,-1-4 15,-1-6 1,-1-3-16,1-3 16,3-6-16,6-10 15,3-7-15,9-6 16,7 1-16,4-1 15,7-3-15,5-4 16,8 0-16,-13 8 16</inkml:trace>
  <inkml:trace contextRef="#ctx0" brushRef="#br0" timeOffset="12495.6">2546 7990 0,'8'-2'0,"13"-3"0,-4-3 0,2-5 0,2-2 0,-21 15 0,25-15 0,2-2 15,-3 3-15,1-1 16,0-3-16,0-1 15,-2 2-15,-5 1 16,-3 2-16,-2 4 16,-4 8-16,-2 7 15,-3 5-15,-2 6 16,-2 6-16,-4 3 16,-2 4-1,-1 1-15,0-2 16,0-5-16,-1-4 15,2-6-15,5-2 16,2-6-16,6-2 16,4-1-16,6-1 15,8-2 1,-11 5-16,34-9 47,4-3-47,-2-2 15,-5 3-15,3 2 0,-2 1 0,-3 0 0,-7 4 0,-2-3 16,-1 2-16,-8-3 16,-1 2-16,-3-1 15,-4 1-15,-2-4 16,-2-4 0,-3-3-16,-3-4 15,-6-3-15,-7 2 16,-6-2-16,-6 6 15,-7 5-15,-5 8 16,-4 5-16,2 6 16,2 4-16,5 2 15,12 1-15,14-2 16,14-2 0,11-1-16,11 2 15,5 1-15,3 4 16,-8 4-16,-10 1 15,-12 2-15,-13 0 16,-4 0-16,-12 3 16,-7 2-16,-6 5 15,-6 6-15,-3 6 16,-2 3 0,3 1-16,2-2 15,7-6-15,5-10 16,10-14-16,14-14 15,3-8-15</inkml:trace>
  <inkml:trace contextRef="#ctx0" brushRef="#br0" timeOffset="12886.92">3781 8014 0,'3'4'0,"4"4"0,7-6 0,10-7 0,11-8 0,6-6 0,1-3 0,2-6 16,-2-6-16,0-3 15,0-9 1,4-6-16,-1-2 15,-2-1-15,-8 5 16,-12 9-16,-12 13 16,-9 14-16,-7 8 15,-4 11-15,-6 9 16,-6 9-16,-5 9 16,-4 9-1,-1 6-15,-3 6 16,1 4-16,8-9 15,10-13-15,14-18 16,5-17-16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08-12T12:51:39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2494 6630 0,'27'16'0,"40"19"0,17 5 0,10-2 0,-94-38 0,118 39 0,-14-7 16,2 2-16,5 4 15,-2-2-15,-2 3 16,0 2-16,-1 3 16,-4 0-16,-5-3 15,-7-1 1,-4-4-16,-4-2 15,-10-6-15,-4-4 16,-8-3-16,-5-6 16,-3 0-16,-3-1 15,-1-2-15,-1-1 16,2 1-16,-2-3 16,-2-5-16,-5-1 15,-6-1 1,-5 2-16,-9 3 15,-8 2-15,-9 1 16,-9 1-16,-4-1 16,-7-1-16,-4 1 15,-7-3-15,-3-3 16,-2 0-16,-2-1 16,0 1-16,4 2 15,5 0-15,6 3 16,6 2-1,11 1-15,11 5 16,10 3-16,10 4 16,9 1-16,7 1 15,5 1-15,3 0 16,1-1-16,-2 0 16,1 1-16,-2-1 15,-2-3-15,-3-4 16,-4-5-1,-3-4-15,-4-5 16,-6-5-16,-4-5 16,-5-6-16,-6-6 15,-8-9-15,-9-7 16,-11-9-16,-14-9 16,-15-6-1,-16-2-15,-11 0 16,-10 4-16,5 7 15,7 5-15,41 25 16</inkml:trace>
  <inkml:trace contextRef="#ctx0" brushRef="#br0" timeOffset="3578.88">9240 8818 0,'0'0'15,"0"0"-15,0 0 16,0 0-16,0 0 15,0 0-15,7 13 0,-1-4 0,-3-7 0,0-1 0,1 1 0,-3-2 0,-77 10 0,57-7 16,0-2-16,-7-2 16,-4 0-16,-2-1 15,0 0-15,-4 0 16,-4-1 0,0 1-16,2 1 15,0 0-15,-2-1 16,-4 1-16,-6-2 15,-3 1-15,-1 1 16,-1 2-16,3 1 16,-3-2-1,-3 2-15,0 0 0,2 3 16,0 0-16,3 1 16,0 0-1,1-2-15,-3 0 16,0-1-16,1 1 15,1-2-15,3-1 16,2-2-16,1 1 16,-1-2-16,4 2 15,3 0 1,1 0-16,4 0 0,7-1 16,5 0-1,5-1-15,4 1 16,6 1-16,4 0 15,3 0-15,3 0 16,0 0-16,2 0 16,-1 1-16,0-1 15,1 0 1,4 2-16,8-1 16,1 0-16,1 1 15</inkml:trace>
  <inkml:trace contextRef="#ctx0" brushRef="#br0" timeOffset="4248.62">6716 8914 0,'-11'6'0,"-14"8"15,1-5-15,4-3 0,1-4 0,-4 0 0,-8-2 0,-8 0 0,-8-3 16,-5 0-16,-7 2 16,-10-2-16,7 0 15,-1 2-15,1 0 16,1 1 0,2-1-16,4 4 15,1-1-15,4 2 16,3-1-16,4 1 15,4 1-15,3 1 16,2 0-16,4-2 16,4 0-16,3 0 15,4-1-15,1 0 16,6-2-16,4 0 16,3-1-1,4 0-15,2 0 16,0 0-16,3 0 15,0 1-15,1 0 16,0 1-16,0-2 16,-2 1-16,0-1 15,-2 1-15,0-1 16,-2 0-16,1 0 16,-1 1-1,-2 1-15,5 0 16,1 1-16,8-4 15,4 3-15,-4-2 16</inkml:trace>
  <inkml:trace contextRef="#ctx0" brushRef="#br0" timeOffset="5439.39">9900 8999 0,'9'4'0,"13"4"0,3-3 0,5-3 0,4-2 0,2 0 0,4 0 16,3-1-16,1 0 15,8 1 1,8-3-16,5-3 15,0-2-15,-4 4 16,-2 0-16,1-1 16,5 1-16,9-1 15,3-1-15,2 1 16,-5 3-16,-3-1 16,1 2-16,1 0 15,1-1 1,0-3-16,-2-3 15,-2 0-15,-2 1 16,-1 0-16,-1 0 16,1 1-16,2-1 15,3-2-15,1 0 16,3 2-16,-3 0 16,-1 1-16,-7 3 15,-4 3 1,-4-1-16,-2-1 15,-1-2-15,-1-2 16,0 0-16,-5 1 16,-1 2-16,-1 2 15,3-3-15,2-1 16,0-1-16,-3-1 16,-10-1-16,-16-4 15,-17 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B1BDB-E09B-4875-A04B-F490B2C7E179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E5B14-CA0C-4D4A-9C23-C323AB4EA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5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3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9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9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22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DFBB-9D91-4B5F-B100-56BCB18758B7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10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2078038" y="3360738"/>
            <a:ext cx="706596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359830"/>
                </a:solidFill>
              </a:rPr>
              <a:t>Banco de Dados </a:t>
            </a:r>
          </a:p>
          <a:p>
            <a:pPr eaLnBrk="1" hangingPunct="1"/>
            <a:r>
              <a:rPr lang="pt-BR" altLang="pt-BR" dirty="0">
                <a:solidFill>
                  <a:srgbClr val="359830"/>
                </a:solidFill>
              </a:rPr>
              <a:t>Prof. Ederson da Costa</a:t>
            </a:r>
          </a:p>
          <a:p>
            <a:pPr eaLnBrk="1" hangingPunct="1"/>
            <a:r>
              <a:rPr lang="pt-BR" altLang="pt-BR" dirty="0">
                <a:solidFill>
                  <a:srgbClr val="359830"/>
                </a:solidFill>
              </a:rPr>
              <a:t>Prof.edersondacosta@gmail.com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78038" y="4551363"/>
            <a:ext cx="68865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Introdução à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61703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De acordo com a Oracle, o MySQL </a:t>
            </a:r>
            <a:r>
              <a:rPr lang="pt-BR" sz="1600" dirty="0" err="1"/>
              <a:t>Community</a:t>
            </a:r>
            <a:r>
              <a:rPr lang="pt-BR" sz="1600" dirty="0"/>
              <a:t> </a:t>
            </a:r>
            <a:r>
              <a:rPr lang="pt-BR" sz="1600" dirty="0" err="1"/>
              <a:t>Edition</a:t>
            </a:r>
            <a:r>
              <a:rPr lang="pt-BR" sz="1600" dirty="0"/>
              <a:t> é uma versão livre para download do banco de dados de código aberto mais popular do mundo, que é suportado por uma comunidade ativa de desenvolvedores de código aberto e entusiastas.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Informações e download do SQL Server estão disponíveis no link: </a:t>
            </a:r>
            <a:r>
              <a:rPr lang="pt-BR" sz="1600" b="1" dirty="0"/>
              <a:t>http://www.mysql.com/downloads/mysql/ 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956077"/>
            <a:ext cx="2943035" cy="151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F8D34B8-80A8-43E7-ADFC-FA406C5734F6}"/>
                  </a:ext>
                </a:extLst>
              </p14:cNvPr>
              <p14:cNvContentPartPr/>
              <p14:nvPr/>
            </p14:nvContentPartPr>
            <p14:xfrm>
              <a:off x="185040" y="2680560"/>
              <a:ext cx="1524960" cy="4302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F8D34B8-80A8-43E7-ADFC-FA406C5734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80" y="2671200"/>
                <a:ext cx="1543680" cy="4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88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maioria dos </a:t>
            </a:r>
            <a:r>
              <a:rPr lang="pt-BR" sz="1600" dirty="0" err="1"/>
              <a:t>SGBDs</a:t>
            </a:r>
            <a:r>
              <a:rPr lang="pt-BR" sz="1600" dirty="0"/>
              <a:t> (inclusive o MySQL) disponibilizam ferramentas gráficas que permitem a criação de Bancos de Dados, mas é possível criar o próprio Banco de Dados a partir de um console com comandos SQL.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Iremos apenas estudar a implementação e manipulação de banco de dados a partir de comandos SQL.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 – Comandos DDL</a:t>
            </a:r>
            <a:r>
              <a:rPr lang="pt-BR" sz="1800" b="1" dirty="0"/>
              <a:t> 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956077"/>
            <a:ext cx="2943035" cy="151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FC3D9B8-655B-4441-BBC5-36DB7DA63976}"/>
                  </a:ext>
                </a:extLst>
              </p14:cNvPr>
              <p14:cNvContentPartPr/>
              <p14:nvPr/>
            </p14:nvContentPartPr>
            <p14:xfrm>
              <a:off x="207360" y="1524960"/>
              <a:ext cx="1870560" cy="15591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FC3D9B8-655B-4441-BBC5-36DB7DA639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000" y="1515600"/>
                <a:ext cx="1889280" cy="15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20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 primeiro comando a ser estudado é o </a:t>
            </a:r>
            <a:r>
              <a:rPr lang="pt-BR" sz="1600" b="1" dirty="0"/>
              <a:t>CREATE DATABASE</a:t>
            </a:r>
            <a:r>
              <a:rPr lang="pt-BR" sz="1600" dirty="0"/>
              <a:t>. Este comando permite criar um banco de dados no SGBD escolhido. 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  <a:p>
            <a:pPr algn="l"/>
            <a:r>
              <a:rPr lang="pt-BR" sz="1600" b="1" i="1" dirty="0"/>
              <a:t>CREATE DATABASE </a:t>
            </a:r>
            <a:r>
              <a:rPr lang="pt-BR" sz="1600" b="1" i="1" dirty="0" err="1"/>
              <a:t>n</a:t>
            </a:r>
            <a:r>
              <a:rPr lang="pt-BR" sz="1600" i="1" dirty="0" err="1"/>
              <a:t>ome_do_banco</a:t>
            </a:r>
            <a:r>
              <a:rPr lang="pt-BR" sz="1600" i="1" dirty="0"/>
              <a:t> 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 – Comandos DDL</a:t>
            </a:r>
            <a:r>
              <a:rPr lang="pt-BR" sz="1800" b="1" dirty="0"/>
              <a:t> 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956077"/>
            <a:ext cx="2943035" cy="151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A3E8D0A-9CCB-4BBC-A653-FFBEF36ED5ED}"/>
                  </a:ext>
                </a:extLst>
              </p14:cNvPr>
              <p14:cNvContentPartPr/>
              <p14:nvPr/>
            </p14:nvContentPartPr>
            <p14:xfrm>
              <a:off x="897840" y="2386800"/>
              <a:ext cx="3777480" cy="8600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A3E8D0A-9CCB-4BBC-A653-FFBEF36ED5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8480" y="2377440"/>
                <a:ext cx="3796200" cy="8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05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Um exemplo para o comando seria a criação do banco de dados da escola, que será usado para o gerenciamento acadêmico dos alunos. Veja o exemplo: 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i="1" dirty="0"/>
          </a:p>
          <a:p>
            <a:pPr algn="l"/>
            <a:r>
              <a:rPr lang="pt-BR" sz="1600" b="1" i="1" dirty="0"/>
              <a:t>CREATE DATABASE escola;</a:t>
            </a:r>
            <a:endParaRPr lang="pt-BR" sz="1600" i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 – Comandos DDL</a:t>
            </a:r>
            <a:r>
              <a:rPr lang="pt-BR" sz="1800" b="1" dirty="0"/>
              <a:t> 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956077"/>
            <a:ext cx="2943035" cy="151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637910E-6C32-403D-9E59-50EAB8112A54}"/>
                  </a:ext>
                </a:extLst>
              </p14:cNvPr>
              <p14:cNvContentPartPr/>
              <p14:nvPr/>
            </p14:nvContentPartPr>
            <p14:xfrm>
              <a:off x="1732680" y="3497400"/>
              <a:ext cx="2204280" cy="356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637910E-6C32-403D-9E59-50EAB8112A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3320" y="3488040"/>
                <a:ext cx="2223000" cy="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52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960862" cy="3321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 Recomenda-se o uso de alguns padrões, em virtude de alguns sistemas operacionais e </a:t>
            </a:r>
            <a:r>
              <a:rPr lang="pt-BR" sz="1600" dirty="0" err="1"/>
              <a:t>SGBDs</a:t>
            </a:r>
            <a:r>
              <a:rPr lang="pt-BR" sz="1600" dirty="0"/>
              <a:t> serem case-</a:t>
            </a:r>
            <a:r>
              <a:rPr lang="pt-BR" sz="1600" dirty="0" err="1"/>
              <a:t>sensitive</a:t>
            </a:r>
            <a:r>
              <a:rPr lang="pt-BR" sz="1600" dirty="0"/>
              <a:t>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Adotar um padrão, facilitará a organização e manipulação dos trabalhos: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pt-BR" sz="1600" dirty="0"/>
              <a:t>Uso de caracteres alfanuméricos apenas; 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pt-BR" sz="1600" dirty="0"/>
              <a:t>Uso de letras minúsculas; 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pt-BR" sz="1600" dirty="0"/>
              <a:t>Nome compostos separar com </a:t>
            </a:r>
            <a:r>
              <a:rPr lang="pt-BR" sz="1600" i="1" dirty="0" err="1"/>
              <a:t>underscore</a:t>
            </a:r>
            <a:r>
              <a:rPr lang="pt-BR" sz="1600" dirty="0"/>
              <a:t> (“_”),;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pt-BR" sz="1600" dirty="0"/>
              <a:t>Uso de palavras no singular; 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pt-BR" sz="1600" dirty="0"/>
              <a:t>Não usar acentuação gráfica e nem de caracteres especiais ;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pt-BR" sz="1600" dirty="0"/>
              <a:t>Não utilizar preposições, artigos, conectivos (o, a, de...) </a:t>
            </a:r>
            <a:r>
              <a:rPr lang="pt-BR" sz="1600" dirty="0" err="1"/>
              <a:t>etc</a:t>
            </a:r>
            <a:r>
              <a:rPr lang="pt-BR" sz="1600" dirty="0"/>
              <a:t>;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 – Padronização de nomenclatura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0152" y="1956077"/>
            <a:ext cx="2475884" cy="127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7151281-22ED-471E-9D0A-6950AC1E331E}"/>
                  </a:ext>
                </a:extLst>
              </p14:cNvPr>
              <p14:cNvContentPartPr/>
              <p14:nvPr/>
            </p14:nvContentPartPr>
            <p14:xfrm>
              <a:off x="2044800" y="2095920"/>
              <a:ext cx="3270960" cy="2116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7151281-22ED-471E-9D0A-6950AC1E33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5440" y="2086560"/>
                <a:ext cx="3289680" cy="21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88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Para a criação de banco de dados, tabelas e atributos em um SGBD, utilizaremos a linguagem SQL que é compostas de comandos de manipulação, definição e controle de dados.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SQL estabeleceu-se como linguagem padrão de Banco de Dados Relacional.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911892"/>
            <a:ext cx="2943035" cy="160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40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SQL apresenta uma série de comandos que permitem a definição dos dados, chamada de DDL (Data </a:t>
            </a:r>
            <a:r>
              <a:rPr lang="pt-BR" sz="1600" dirty="0" err="1"/>
              <a:t>Definition</a:t>
            </a:r>
            <a:r>
              <a:rPr lang="pt-BR" sz="1600" dirty="0"/>
              <a:t> </a:t>
            </a:r>
            <a:r>
              <a:rPr lang="pt-BR" sz="1600" dirty="0" err="1"/>
              <a:t>Language</a:t>
            </a:r>
            <a:r>
              <a:rPr lang="pt-BR" sz="1600" dirty="0"/>
              <a:t>), composta entre outros pelos comandos </a:t>
            </a:r>
            <a:r>
              <a:rPr lang="pt-BR" sz="1600" dirty="0" err="1"/>
              <a:t>Create</a:t>
            </a:r>
            <a:r>
              <a:rPr lang="pt-BR" sz="1600" dirty="0"/>
              <a:t>, que é destinado a criação do Banco de Dados, das Tabelas que o compõe, além das relações existentes entre as tabelas.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Como exemplo de comandos da classe DDL temos os comandos </a:t>
            </a:r>
            <a:r>
              <a:rPr lang="pt-BR" sz="1600" dirty="0" err="1"/>
              <a:t>Create</a:t>
            </a:r>
            <a:r>
              <a:rPr lang="pt-BR" sz="1600" dirty="0"/>
              <a:t>, </a:t>
            </a:r>
            <a:r>
              <a:rPr lang="pt-BR" sz="1600" dirty="0" err="1"/>
              <a:t>Alter</a:t>
            </a:r>
            <a:r>
              <a:rPr lang="pt-BR" sz="1600" dirty="0"/>
              <a:t> e </a:t>
            </a:r>
            <a:r>
              <a:rPr lang="pt-BR" sz="1600" dirty="0" err="1"/>
              <a:t>Drop</a:t>
            </a:r>
            <a:r>
              <a:rPr lang="pt-BR" sz="1600" dirty="0"/>
              <a:t>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911892"/>
            <a:ext cx="2943035" cy="160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345E166-CE9A-4CAA-AF38-82950CEC0A08}"/>
                  </a:ext>
                </a:extLst>
              </p14:cNvPr>
              <p14:cNvContentPartPr/>
              <p14:nvPr/>
            </p14:nvContentPartPr>
            <p14:xfrm>
              <a:off x="2567160" y="2325240"/>
              <a:ext cx="1737360" cy="20358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345E166-CE9A-4CAA-AF38-82950CEC0A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7800" y="2315880"/>
                <a:ext cx="1756080" cy="20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04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Os comandos da série DML (Data </a:t>
            </a:r>
            <a:r>
              <a:rPr lang="pt-BR" sz="1600" dirty="0" err="1"/>
              <a:t>Manipulation</a:t>
            </a:r>
            <a:r>
              <a:rPr lang="pt-BR" sz="1600" dirty="0"/>
              <a:t> </a:t>
            </a:r>
            <a:r>
              <a:rPr lang="pt-BR" sz="1600" dirty="0" err="1"/>
              <a:t>Language</a:t>
            </a:r>
            <a:r>
              <a:rPr lang="pt-BR" sz="1600" dirty="0"/>
              <a:t>), destinados a consultas, inserções, exclusões e alterações em um ou mais registros de uma ou mais tabelas de maneira simultânea.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Como exemplo de comandos da classe DML temos os comandos </a:t>
            </a:r>
            <a:r>
              <a:rPr lang="pt-BR" sz="1600" dirty="0" err="1"/>
              <a:t>Select</a:t>
            </a:r>
            <a:r>
              <a:rPr lang="pt-BR" sz="1600" dirty="0"/>
              <a:t>, </a:t>
            </a:r>
            <a:r>
              <a:rPr lang="pt-BR" sz="1600" dirty="0" err="1"/>
              <a:t>Insert</a:t>
            </a:r>
            <a:r>
              <a:rPr lang="pt-BR" sz="1600" dirty="0"/>
              <a:t>, Update e Delete.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911892"/>
            <a:ext cx="2943035" cy="160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F11D98A-C9F5-49C4-B4A3-719C0ABDCA1E}"/>
                  </a:ext>
                </a:extLst>
              </p14:cNvPr>
              <p14:cNvContentPartPr/>
              <p14:nvPr/>
            </p14:nvContentPartPr>
            <p14:xfrm>
              <a:off x="2034360" y="349200"/>
              <a:ext cx="5459760" cy="3592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F11D98A-C9F5-49C4-B4A3-719C0ABDCA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5000" y="339840"/>
                <a:ext cx="5478480" cy="36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40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Uma subclasse de comandos DML, a DCL (Data </a:t>
            </a:r>
            <a:r>
              <a:rPr lang="pt-BR" sz="1600" dirty="0" err="1"/>
              <a:t>Control</a:t>
            </a:r>
            <a:r>
              <a:rPr lang="pt-BR" sz="1600" dirty="0"/>
              <a:t> </a:t>
            </a:r>
            <a:r>
              <a:rPr lang="pt-BR" sz="1600" dirty="0" err="1"/>
              <a:t>Language</a:t>
            </a:r>
            <a:r>
              <a:rPr lang="pt-BR" sz="1600" dirty="0"/>
              <a:t>), dispõe de comandos de controle como Grant e </a:t>
            </a:r>
            <a:r>
              <a:rPr lang="pt-BR" sz="1600" dirty="0" err="1"/>
              <a:t>Revoke</a:t>
            </a:r>
            <a:r>
              <a:rPr lang="pt-BR" sz="1600" dirty="0"/>
              <a:t>. </a:t>
            </a:r>
            <a:r>
              <a:rPr lang="pt-BR" sz="1600" dirty="0">
                <a:cs typeface="Arial" charset="0"/>
              </a:rPr>
              <a:t>Utilizados para </a:t>
            </a:r>
            <a:r>
              <a:rPr lang="pt-BR" sz="1600" dirty="0"/>
              <a:t> Definir privilégios de acesso aos bancos de dados no SQL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911892"/>
            <a:ext cx="2943035" cy="160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6C50EDA-BDF0-4CD8-B321-8F0AFE5AC3D2}"/>
                  </a:ext>
                </a:extLst>
              </p14:cNvPr>
              <p14:cNvContentPartPr/>
              <p14:nvPr/>
            </p14:nvContentPartPr>
            <p14:xfrm>
              <a:off x="1919520" y="2543760"/>
              <a:ext cx="1391760" cy="586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6C50EDA-BDF0-4CD8-B321-8F0AFE5AC3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0160" y="2534400"/>
                <a:ext cx="141048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30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Linguagem SQL tem como grandes virtudes sua capacidade de gerenciar índices, sem a necessidade de controle individualizado de índice corrente, algo muito comum nas linguagens de manipulação de dados do tipo registro a registro.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Outra característica muito importante disponível em SQL é sua capacidade de construção de visões, que são formas de visualizarmos os dados na forma de listagens independente das tabelas e organização lógica dos dados.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911892"/>
            <a:ext cx="2943035" cy="160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386167D-0CFC-4A6E-A7DD-99639F59CA71}"/>
                  </a:ext>
                </a:extLst>
              </p14:cNvPr>
              <p14:cNvContentPartPr/>
              <p14:nvPr/>
            </p14:nvContentPartPr>
            <p14:xfrm>
              <a:off x="2781000" y="3129480"/>
              <a:ext cx="1149840" cy="532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386167D-0CFC-4A6E-A7DD-99639F59CA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1640" y="3120120"/>
                <a:ext cx="11685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43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Outra característica interessante na linguagem SQL é a capacidade que dispomos de cancelar uma série de atualizações ou de as gravarmos, depois de iniciarmos uma sequência de atualizações.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Os comandos </a:t>
            </a:r>
            <a:r>
              <a:rPr lang="pt-BR" sz="1600" dirty="0" err="1"/>
              <a:t>Commit</a:t>
            </a:r>
            <a:r>
              <a:rPr lang="pt-BR" sz="1600" dirty="0"/>
              <a:t> e </a:t>
            </a:r>
            <a:r>
              <a:rPr lang="pt-BR" sz="1600" dirty="0" err="1"/>
              <a:t>Rollback</a:t>
            </a:r>
            <a:r>
              <a:rPr lang="pt-BR" sz="1600" dirty="0"/>
              <a:t> são responsáveis por estas facilidades.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911892"/>
            <a:ext cx="2943035" cy="160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8715EDE-5444-4131-9EDB-918CEADE4721}"/>
                  </a:ext>
                </a:extLst>
              </p14:cNvPr>
              <p14:cNvContentPartPr/>
              <p14:nvPr/>
            </p14:nvContentPartPr>
            <p14:xfrm>
              <a:off x="3204360" y="3348000"/>
              <a:ext cx="1454040" cy="622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8715EDE-5444-4131-9EDB-918CEADE47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5000" y="3338640"/>
                <a:ext cx="147276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84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Devemos notar que a linguagem SQL consegue implementar estas soluções, somente pelo fato de estar baseada em Banco de Dados, que garantem por si mesmo a integridade das relações existentes entre as tabelas e seus índices.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911892"/>
            <a:ext cx="2943035" cy="160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74E559C-3959-416B-983A-CE48145FEA93}"/>
                  </a:ext>
                </a:extLst>
              </p14:cNvPr>
              <p14:cNvContentPartPr/>
              <p14:nvPr/>
            </p14:nvContentPartPr>
            <p14:xfrm>
              <a:off x="804960" y="3146040"/>
              <a:ext cx="1063080" cy="975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74E559C-3959-416B-983A-CE48145FEA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600" y="3136680"/>
                <a:ext cx="1081800" cy="1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29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Para trabalhar com a linguagem SQL, antes de tudo é necessário ter um SGBD instalado com suporte a linguagem SQL.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Neste curso, os exemplos serão desenvolvidos baseado em apenas um dos diversos </a:t>
            </a:r>
            <a:r>
              <a:rPr lang="pt-BR" sz="1600" dirty="0" err="1"/>
              <a:t>SGBDs</a:t>
            </a:r>
            <a:r>
              <a:rPr lang="pt-BR" sz="1600" dirty="0"/>
              <a:t>:</a:t>
            </a:r>
          </a:p>
          <a:p>
            <a:endParaRPr lang="pt-BR" sz="1600" dirty="0"/>
          </a:p>
          <a:p>
            <a:r>
              <a:rPr lang="pt-BR" sz="1600" dirty="0"/>
              <a:t>MySQL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956077"/>
            <a:ext cx="2943035" cy="151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000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44CF54-218F-4DCC-94A7-B5FB597625E6}"/>
</file>

<file path=customXml/itemProps2.xml><?xml version="1.0" encoding="utf-8"?>
<ds:datastoreItem xmlns:ds="http://schemas.openxmlformats.org/officeDocument/2006/customXml" ds:itemID="{87F074EA-D9E2-4897-82C7-507E19D53970}"/>
</file>

<file path=customXml/itemProps3.xml><?xml version="1.0" encoding="utf-8"?>
<ds:datastoreItem xmlns:ds="http://schemas.openxmlformats.org/officeDocument/2006/customXml" ds:itemID="{C7D9D7BC-C0DC-48DF-B249-4DCAA243172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779</Words>
  <Application>Microsoft Office PowerPoint</Application>
  <PresentationFormat>Apresentação na tela (16:9)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APLICADO PARA JOGOS - 2º ANO A - 2021</dc:title>
  <dc:creator>Ederson</dc:creator>
  <cp:lastModifiedBy>Ederson Costa</cp:lastModifiedBy>
  <cp:revision>30</cp:revision>
  <dcterms:created xsi:type="dcterms:W3CDTF">2021-03-17T09:54:15Z</dcterms:created>
  <dcterms:modified xsi:type="dcterms:W3CDTF">2024-08-12T13:13:09Z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