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6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5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77" r:id="rId3"/>
    <p:sldId id="279" r:id="rId4"/>
    <p:sldId id="280" r:id="rId5"/>
    <p:sldId id="282" r:id="rId6"/>
    <p:sldId id="281" r:id="rId7"/>
    <p:sldId id="27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osis" pitchFamily="2" charset="0"/>
      <p:regular r:id="rId14"/>
      <p:bold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3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03:27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 1629 0,'2'6'16,"3"6"-16,-5-12 0,3 14 0,0 0 0,-1-2 0,-2-12 0,0 8 0,0-2 0,0-6 0,0 5 0,2 7 0,1 4 0,-3 5 16,0 6-16,-2 5 15,-3 3-15,-1 5 16,-3 5-16,-2 4 16,1-2-16,2-3 15,3-6 1,1-10-16,-2-8 15,-3-11-15,-1-3 16,1 4-16,-4 1 16,-2 2-16,1 1 15,2-1-15,3-2 16,2-4-16,3-3 16,4-2-16,6 1 15,7 3 1,4 2-16,5-1 15,5 5-15,1 2 16,3 0-16,-5 3 16,-5-8-16,-5-4 15,-3-4-15,-4-4 16,-4-4-16,-4-2 16,-6-7-16,4 10 15</inkml:trace>
  <inkml:trace contextRef="#ctx0" brushRef="#br0" timeOffset="437.72">853 1085 0,'4'-1'0,"9"-5"0,12-3 0,5-2 0,10 0 0,-40 11 0,43-10 0,5 0 15,-1 2 1,-4-3-16,-8 0 0,-18 6 15</inkml:trace>
  <inkml:trace contextRef="#ctx0" brushRef="#br0" timeOffset="1772.09">1327 1714 0,'0'0'0,"0"0"0,3-11 0,2 0 0,-1 5 0,0 3 0,1 3 0,0 0 0,13-2 0,-14 0 15,-2 2 1,-2 1-16,3-2 16,-3-1-16,1-1 0,-1 3 15,-1 1 1,-2 1-16,1-1 16,3-3-16,-2 3 15,0 0-15,1 2 16,0-1-16,-1-1 31,5-3-31,3 0 16,1-1-16,3 0 15,-4-11-15,5-3 16,2 2-16,4 1 16,3 1-16,-1 3 15,3 2 1,0 0-16,-4 4 15,-4 3-15,-3 0 16,-4 7-16,2 9 16,-5 2-16,-3-2 15,0 5-15,1 5 16,-6-2 0,-4-2-16,0 0 0,1 0 15,1-4 1,4-1-16,-3-7 15,7 0-15,1-7 16,1-9-16,3-11 16,3-10-16,4-12 15,5-8-15,5-1 16,8 3 0,-3 3-16,-5 19 15,-7 7-15,-2 10 16,-2 7-16,-4 6 15,3 5-15,-3 1 16,-3 6-16,-1 3 16,-2 3-16,-7-3 15,-1 1-15,-1 3 16,-1-3 0,-4-3-16,5-4 15,3-5-15,0-4 16,7-5-16,5-2 15,11-6-15,3-7 16,8-9-16,3-7 16,2-5-16,-3-6 15,-3-3-15,-8 6 16,-6 18-16,-9 7 16,-4 5-16,-4 5 15,0 2-15,0 1 16,-3 2-1,6 3-15,5 6 0,4 3 16,2 0 0,0-2-16,-3-2 15,3 0-15,-4-3 16,-2-2-16,-2-5 16,7 3-16,-2 0 15,2 3-15,1 1 16,2 4-16,-2 7 15,-8 2 1,-7 0-16,-8 0 0,-6 1 16,-4-1-1,0-2-15,8 1 16,2-10-16,1-10 16,8-13-16,-5-1 15</inkml:trace>
  <inkml:trace contextRef="#ctx0" brushRef="#br0" timeOffset="2287.91">2932 1067 0</inkml:trace>
  <inkml:trace contextRef="#ctx0" brushRef="#br0" timeOffset="3147.35">2833 984 0</inkml:trace>
  <inkml:trace contextRef="#ctx0" brushRef="#br0" timeOffset="3928.51">2853 1060 0</inkml:trace>
  <inkml:trace contextRef="#ctx0" brushRef="#br0" timeOffset="5252.31">1006 2696 0,'2'16'0,"1"19"0,0-6 0,-3-8 0,0-21 0,-6 11 0,1 2 0,-1 5 0,-3 2 15,-2 3-15,1 6 16,-1 8-16,1 7 16,0 4-16,0 3 15,-4-4-15,2 0 16,-4-10-16,-2-8 15,-1-9-15,5-1 16,3-3 0,4-4-1,1-5-15,1-4 16,1-8-16,0-5 16,4-2-16,2 1 15,8 2-15,7 1 16,9 3-16,7 6 15,8 2-15,5 1 16,1 0-16,0-2 16,-5-2-1,-10-1-15,-7-2 16,-5 0-16,3 4 16,-5-4-16,-10-3 15,-5 0-15,-9-5 0,-7 3 0</inkml:trace>
  <inkml:trace contextRef="#ctx0" brushRef="#br0" timeOffset="5502.58">993 2374 0,'8'-5'0,"10"-5"0,-1 3 0,3 0 0,8-1 0,-28 8 0,32-5 0,2 7 0,-3 5 0,-5 4 31,-16 2-31</inkml:trace>
  <inkml:trace contextRef="#ctx0" brushRef="#br0" timeOffset="6399.31">1410 2870 0,'0'-6'0,"4"-4"0,4 8 0,1 3 0,3-3 0,2-11 0,6-6 0,4-3 0,-3-4 16,-1 2-16,-2 4 15,1 11-15,-1 11 16,-2 5-16,-5 8 16,-6 6-16,0-1 15,-5 1-15,-2 2 16,-2 3-16,-2-1 16,-3-5-16,-2-5 15,7-2-15,2-5 16,0-6-1,5-7-15,4-10 16,2-6-16,4-8 16,0-5-16,5 3 15,1 1-15,-2 6 16,2 14-16,-3 8 16,-4 13-16,2 11 15,1 12-15,-6-4 16,-1 1-16,-2 1 15,0-5 1,-2-7-16,3-5 16,1-8-16,4-8 15,3-5-15,1-9 16,5-6-16,-1-10 16,3-3-16,-1-6 15,-1-1-15,-1 6 16,-6 5-16,0 15 15,-6 11 1,-2 3-16,-3 5 16,4 8-16,2 3 15,-2 1-15,2 2 16,3 3-16,1-1 16,-3-4-16,2 1 15,-1 1-15,-2-3 16,-3-2-16,-5-2 15,-1 3-15,0 3 16,-5-3 0,-1 0-16,-2 1 15,1 1-15,-1 1 16,5 1-16,-2-8 16,-1-13-16,1-9 15,7-10-15,-3-10 16,3-12-1,6 17-15</inkml:trace>
  <inkml:trace contextRef="#ctx0" brushRef="#br0" timeOffset="7873.64">2695 2080 0,'-2'2'0,"-2"3"0,6 11 0,4 4 0,-2 5 0,-4 0 16,-3 1-16,-5 7 15,-9 6-15,-6 12 16,-2 4-16,-2 16 15,6-1-15,2-4 16,11-8 0,0-12-16,2-8 0,8-3 15,6-6-15,5-9 16,0-9 0,4-9-16,6-6 15,2-3-15,0-5 16,-3-7-16,1-3 15,0 3-15,1 2 16,-2 0-16,-7-3 16,-1 0-1,-1 3-15,-7-3 0,-8 1 16,-6 1 0,-7 0-16,3 8 15,0 8-15,0 2 16,-1 2-16,-1 4 15,-5 0-15,0-1 16,2 5-16,6 5 16,1 2-1,0-2-15,6 2 16,8 3-16,-4-6 0,-3-6 16,13 0-1,2-3-15,7-3 16,5-2-16,5-2 15,-1-2-15,2 4 16,-8-3-16,-2 0 16,-2-1-16,0 0 15,-2-3 1,7 4-16,1 1 16,3 1-16,0-3 0,-5-8 15,2-4 1,3-3-16,-1-5 15,2-3-15,1-10 16,2-1-16,0 2 16,2-3-16,-2 1 15,0 4 1,-6 2-16,-3 5 16,-1 2-16,-5 0 15,-8 0-15,-2-2 16,2 0-16,3-6 15,6 2-15,-3 3 16,1 10-16,-8 6 16,-3 7-16,-7 4 15,-2 6 1,-15 6-16,-4-1 16,-1 1-16,6 0 15,5 2-15,6 2 16,-2 1-16,0 1 15,5 4-15,2 3 16,-1 2-16,5 5 16,-8 6-16,-6-2 15,6 5-15,7 6 16,-1 3 0,-4-4-16,12-4 15,1-11-15,3-6 16,3-10-16,6-9 15,3-9-15,13-3 16,3-9-16,-2-3 16,3-2-16,-11-6 15,-5 0-15,-3 0 16,3 3-16,0 3 16,1 0-16,1-2 15,-8-1-15,-6-3 16,5 0-16,2 5 15,-5 5-15,-16 3 16,-2 2 0,-1 5-16,-4 3 0,0 3 15,6 3 1,-23 3 15,19 0-15,2-5-16,-5 10 0,1 6 0,-1 5 15,1 6-15,-3 13 0,-2 6 0,2 2 16,-1 6 0,7-5-16,9-4 15,2-13-15,5-17 16,6 0-16,2-4 16,-3-3-16,-4-8 15,0-9-15,-11 2 16</inkml:trace>
  <inkml:trace contextRef="#ctx0" brushRef="#br0" timeOffset="8342.91">2639 1922 0,'11'9'0,"17"10"15,7-4-15,5-2 0,-40-13 0,47 9 0,-4-5 0,-4-1 0,-2 4 16,-4 4-16,-19 1 16</inkml:trace>
  <inkml:trace contextRef="#ctx0" brushRef="#br0" timeOffset="10582.79">940 3903 0,'0'0'0,"-5"3"0,3 0 0,-2-3 0,0 1 0,-4 1 0,-7 2 0,-30 12 0,16 3 31,-1 8-31,3 11 16,1 11-16,5 9 15,9 10-15,5-9 16,5-10-16,11-15 15,5-12 1,5-11-16,3-3 0,5 1 16,1-2-1,3-2-15,-1 2 16,2-9-16,-1-3 16,1-1-16,0-1 15,-7-10-15,0-5 16,-1 0-16,-1-4 15,-2-3 1,1 0-16,-4-2 16,3 1-16,1 6 15,-3 7-15,-2 3 16,2 4-16,0 3 16,1 5-16,-2 0 15,-1 1-15,-4 0 16,1 2-16,1 1 15,1 7-15,-2 2 16,0 6 0,-1 5-16,-2 3 15,0 3-15,-1-1 16,3 0-16,2-1 16,1-5-16,2-6 15,4-10-15,4-6 16,-3-8-16,-1-10 15,3-3-15,1-9 16,-1-8 0,-1-11-16,1 1 15,-2-7-15,-4 4 16,-7 4-16,-6 8 16,-6 11-16,-5 12 15,-3 9-15,-2 10 16,0 11-16,0 7 15,2 7-15,1 7 16,4 5 0,2-1-16,5-1 15,1-8-15,4-7 16,4-7-16,1-10 16,4-6-16,3-2 15,0-6-15,6 2 16,3 1-16,3-3 15,-3-6-15,-2-6 16,-1 4-16,-4-1 16,5 11-1,-3 4-15,-2 9 16,-1 7-16,-5-4 16,-2 0-16,-1 4 15,-2 1-15,-1-2 16,-3-6-16,-1-3 15,5 0-15,-2-4 16,-7-9-16,-2-3 16,1-4-1,-4-6-15,-3 1 16,-2 1-16,2 7 16,-4 5-16,-5 5 15,-7 5-15,0 5 16,-2 2-16,-3 2 15,9 6-15,3 2 16,6-1-16,6 0 16,5 0-1,4-3-15,5-2 16,5-3-16,0-6 16,0-3-16,4-5 15,-2-8-15,-1-5 16,-1 2-16,-1 0 15,-2 1-15,1 9 16,5 9-16,2 5 16,-2 1-16,-2 1 15,-2-3-15,-4-3 16,2 3-16,3 2 16,2 0-1,-1-3-15,2 1 16,1-2-16,2 3 15,0 1-15,2-1 16,-1-1-16,-2-6 16,-1-3-16,-6-4 15,-2-2-15,-10 0 16</inkml:trace>
  <inkml:trace contextRef="#ctx0" brushRef="#br0" timeOffset="10950.19">3222 3254 0,'2'11'0,"3"18"0,-2-4 0,-6-5 0,3-20 0,-5 17 0,-1 3 0,6-20 0,-6 25 0,-5 6 16,-4 7-16,-3 7 16,-3 13-16,-8 12 15,-4 6 1,4 6-16,6-7 0,3-12 15,15-22-15,1-22 16,5-10-16,3-9 16,2-2-16</inkml:trace>
  <inkml:trace contextRef="#ctx0" brushRef="#br0" timeOffset="11262.36">2926 3569 0,'4'-1'0,"5"-2"0,-1 0 0,1 1 0,0 0 0,5-1 0,12 3 0,8 4 0,4 1 16,6 1-16,12 5 16,0-2-16,2-1 15,-10-5-15,-6-2 16,-3 1 0,-32-5-16</inkml:trace>
  <inkml:trace contextRef="#ctx0" brushRef="#br0" timeOffset="11688.35">3464 3815 0,'-1'6'0,"2"4"0,12-2 0,10-5 0,9-5 0,-2-6 0,-6-9 16,0-4-16,-1-4 15,0-4-15,-3-4 16,-7-1-16,1 4 16,-1 9-16,-10 8 15,-6 7-15,-7 6 16,-9 5-16,2 9 15,-1 4 1,4 7-16,5 4 0,6 0 16,8 1-1,7 2-15,5-2 16,1-5-16,11-1 16,1-6-16,5-2 15,2-5-15,3 0 16,-5 1-16,-5-2 15,-5 1-15,-10-2 16,-8-1 0</inkml:trace>
  <inkml:trace contextRef="#ctx0" brushRef="#br0" timeOffset="18063.07">904 5054 0,'0'0'0,"0"0"16,0 0-16,0 0 16,0 0-16,0 0 15,0 0 1,0 0-16,0 0 16,0 0-16,0 0 15,0 0-15,-3-4 0,0-2 0,2 4 0,0 1 0,0 1 0,1-1 0,14 67 0,-19-60 16,-6 1-16,1 6 15,-1 6-15,-4 3 16,-1 6-16,1 5 16,0 6-16,0 9 15,2 0 1,2 0-16,1-9 16,2-4-16,3-5 15,2-15-15,0-10 16,3-12-16,0-9 15</inkml:trace>
  <inkml:trace contextRef="#ctx0" brushRef="#br0" timeOffset="18407.09">572 5047 0,'2'-6'0,"9"-6"0,10 8 0,1 3 0,7 1 0,-29 0 0,38-3 0,8-2 16,7-4-16,6-2 16,3-7-1,7 3-15,-7-1 0,-4 4 16,-5 5 0,-13 9-16,-12 3 15,-14 1-15,-14-5 16</inkml:trace>
  <inkml:trace contextRef="#ctx0" brushRef="#br0" timeOffset="18891.41">1202 5342 0,'9'3'0,"14"3"0,0-1 0,1-2 0,4-5 0,2-4 0,0-2 15,2 0 1,-7-6-16,-3-5 16,-4 0-16,-3 0 15,-10-4-15,-5 2 16,-5 3-16,-9 5 15,-3 6-15,-11 4 16,-6 8-16,-7 5 16,-4 0-16,5 6 15,3 3 1,6-4-16,10 1 16,14 3-16,12-2 15,7 0-15,7-1 16,5-4-16,5-4 15,3-6-15,2-6 16,-1-5-16,-2-1 16,-1-2-16,-2-1 15,-2 1 1,-5-1-16,-6 1 16,-8 8-16</inkml:trace>
  <inkml:trace contextRef="#ctx0" brushRef="#br0" timeOffset="19976.52">1912 4775 0,'5'4'0,"10"9"0,-4 0 0,-3-2 0,-8 0 16,-6 2-16,-7 3 0,-7 3 0,-3 8 0,-2 8 15,-4 7-15,1 2 16,1 5-16,7-9 16,8-9-16,8-13 15,10-8-15,6-5 16,4-6-16,7-5 15,2-6-15,-1 0 16,1 3 0,0 4-16,-3 3 15,-3 2-15,-3 5 16,-2 4-16,-4 3 16,-6 1-16,-6 3 15,-7 1-15,-4 3 16,-5 0-16,-5-2 15,-1-3-15,0-5 16,2-5-16,-2-9 16,-1-4-1,7-3-15,5-1 16,4 3-16,5 3 0,7 3 16,5 1-16,7 2 15,7 1 1,8 0-16,8 3 15,4-1-15,3 1 16,3-6-16,1-1 16,-3-10-16,-1-4 15,-1-13-15,7-3 16,4-4 0,2-3-16,0-4 0,0 2 15,-5-4 1,-3 0-16,-6 2 15,-9 3-15,-11 10 16,-13 11-16,-12 13 16,-10 8-16,-11 6 15,-9 6-15,-9 6 16,0 12-16,0 7 16,1 3-1,8 10-15,8 4 0,2-4 16,7-4-1,7-4-15,11-5 16,10-8-16,7-10 16,9-4-16,8-7 15,5-5-15,-1-11 16,1-10-16,0-6 16,0-8-1,-2-4-15,-4-1 16,-1 3-16,-6 2 15,-8 3-15,-11 5 16,-7 10-16,-6 5 16,-5 7-16,-7 5 15,-3 9-15,-3 7 16,2 6-16,2 5 16,5 1-1,5-1-15,7-3 16,9-1-16,9-1 15,7-1-15,8-8 16,1 6-16,-3-5 16,-5-3-16,-20-12 15</inkml:trace>
  <inkml:trace contextRef="#ctx0" brushRef="#br0" timeOffset="21386.49">836 5935 0,'0'0'0,"0"0"16,0 0-1,0 0-15,0 0 0,0 0 16,-4 5-16,5 3 0,2 0 0,2-3 0,-3 0 0,0-3 0,-5 29 0,1-19 16,-2-1-16,-2 3 15,2 4-15,-3 1 16,1 3-16,2 5 16,-3-3-16,-1 0 15,2 2-15,2-3 16,-1-2-1,1-1-15,-3-9 16,1-4-16,2-4 16,0-4-16,4-3 15,2-4-15,-1-6 16,2-4-16,1-9 16,1-3-16,-3-5 15,4-1-15,-2 4 16,-2-1-1,2 6-15,0 4 16,1 10-16,2 0 16,2 4-16,1 3 15,4 1-15,1 0 16,1 0-16,0 1 16,1 2-16,-2 1 15,4 4-15,2 7 16,0 5-1,1 6-15,2 0 16,-3 3-16,0 4 16,-3-2-16,-1 3 15,-7-3-15,-4-1 16,-6 1-16,-4 0 16,-8 0-16,-3-4 15,-3 1-15,-5-4 16,-6 4-16,-4-6 15,-2-4 1,-10-9-16,-3-7 16,-3-11-16,1-10 15,10 5-15,11 5 16,11 5-16,9 1 0,13 3 16,3 2-1</inkml:trace>
  <inkml:trace contextRef="#ctx0" brushRef="#br0" timeOffset="21823.76">1424 6197 0,'9'4'0,"14"4"0,-5-2 0,-2-4 0,-16-2 0,12-7 0,1 0 0,0 1 0,0 2 0,-7-6 16,-6-7-16,-4 0 15,-4 2-15,-7-2 16,-6 1-16,-3 3 15,-5 7-15,1 8 16,-1 10-16,7 10 16,5 5-16,1 0 15,12 4 1,10-1-16,9-2 16,5-8-16,4-11 15,3-10-15,1-7 16,-1-6-16,-3-8 15,-3-7-15,-11 11 16</inkml:trace>
  <inkml:trace contextRef="#ctx0" brushRef="#br0" timeOffset="22355.55">1857 5801 0,'10'0'0,"12"0"0,-3 4 16,-5 2-16,-4 6 0,-6 5 0,-4 5 0,-10 5 0,-4 6 0,-4 3 15,-5 3-15,1 1 16,-1-5 0,2-2-16,5-3 15,5-6-15,9-4 16,8-6-16,10 0 15,8-2-15,3-5 16,5-5-16,6-2 16,-2-5-16,2-3 15,-2-2-15,0-2 16,-3-9-16,-3-2 16,-4-1-1,-9-6-15,-7-1 16,-5 2-16,-7 8 15,-9 4-15,-10 3 16,-7 5-16,-3 10 16,-5 2-16,6 13 15,5 5-15,4 1 16,6 0-16,9 5 16,3-6-1,8-5-15,3-2 16,5-2-16,5-1 15,6-3-15,1-6 16,-1-4-16,-2-5 16,-6-9-16,-13 2 15</inkml:trace>
  <inkml:trace contextRef="#ctx0" brushRef="#br0" timeOffset="23648.79">2571 5734 0,'3'3'0,"4"4"0,0 2 0,-2 1 0,-6 2 0,-8 6 0,-6 7 0,-5 6 0,-2 4 0,-3 3 31,-2 0-31,2-2 16,5-2-16,8-12 16,3-4-16,9-10 15,6-4-15,7-8 16,5-9-16,4-6 16,5-5-1,3 3-15,3 5 16,3 10-16,-1 7 15,-6 4-15,-4 15 16,-6-5-16,-8 1 16,-13-1-16,-3 4 15,-6 2-15,-3 0 16,-6-3-16,-1-2 16,1 0-16,-2-6 15,7 1-15,2-5 16,2-4-16,6-2 15,5-4-15,6 4 16,9 4-16,10 1 16,7-1-16,4-3 15,3-2-15,3 0 16,5-2 0,-7-8-16,0-4 15,-3 0-15,6 6 16,-2-3-16,-2-3 15,-8-2-15,-11-4 16,-9-2-16,-13 0 16,-6 2-16,-9 4 15,-7 6-15,-5 7 16,-4 4-16,-4 9 16,-1 3-16,3 7 15,-1 0-15,9 6 16,7 1-16,13-1 15,11-3 1,11-6-16,8-7 0,7-5 31,6-10-31,5-8 16,3-8-16,-1-6 16,0-5-16,1 3 15,-4-2-15,-4 4 16,-6 5-1,-4 10-15,-2 9 16,-4 9-16,-4 6 16,-3 7-16,-3 4 15,-6 1-15,-7-1 16,-4-1-16,-4 0 16,-5-4-16,0-1 15,0-1-15,5 0 16,4 1-1,3-4-15,0-2 16,5 0-16,8 2 16,7 0-16,5-5 15,4-3-15,4-3 16,4-6-16,5-2 16,6-4-16,4-2 15,-4-7-15,4 7 16,-5-4-16,-9-4 15,-7 1-15,-9-4 16,-12-5-16,-6 3 16,-5 6-1,-1 7-15,-3 5 16,0 4-16,0 5 16,-1 2-16,-3 3 15,0 2-15,3 4 16,3 5-16,6 4 15,8 3-15,7 3 16,7 1-16,8 2 16,4-3-1,3-1-15,0-4 16,-6-4-16,-7-1 16,-5-3-16,-7-6 15,-13-7-15,-3-4 16</inkml:trace>
  <inkml:trace contextRef="#ctx0" brushRef="#br0" timeOffset="24102.07">1706 5805 0,'17'6'0,"27"7"0,4-2 0,8-1 0,5-4 0,-6-4 16,-9-2-16,-12-2 16,-17 0-16,-18-2 15</inkml:trace>
  <inkml:trace contextRef="#ctx0" brushRef="#br0" timeOffset="25777.55">489 7269 0,'8'4'0,"12"7"0,1-1 0,-2-2 0,-3-2 0,-16-6 0,15 8 0,2-6 0,0-7 16,1-7-16,3-1 15,4-4-15,0-5 16,0-4-16,-1-1 16,-1-3-16,-6 4 15,-2-3-15,-4 7 16,-4 7-16,-4 9 15,-5 3-15,-4 14 16,-5 9-16,-1 9 16,-4 7-16,2 5 15,-1 3 1,-2-3-16,8 0 16,1-9-16,4-16 15,-2-3-15,5-5 16,2-6-16,3-3 15</inkml:trace>
  <inkml:trace contextRef="#ctx0" brushRef="#br0" timeOffset="26012.23">1016 6677 0,'0'0'0</inkml:trace>
  <inkml:trace contextRef="#ctx0" brushRef="#br0" timeOffset="27419.81">1164 7190 0,'2'-2'0,"2"-1"0,0 3 0,3 0 0,4-3 0,5-6 0,1-9 0,3-3 0,3-1 16,2 1-16,0 5 15,-5 4 1,1 7-16,-2 9 16,-3 7-16,-5 6 0,-5 3 15,-5 0 1,-4 1-16,-3 1 15,0 3-15,-1-1 16,1-3-16,-1-6 16,4-5-16,2-15 15,3-7 1,7-5-16,5-5 16,3-4-16,5-5 15,3 3-15,1 2 16,-2 7-16,-4 8 15,-3 9-15,-7 9 16,-1 8-16,-3 9 16,-3 4-16,1-1 15,-1-9-15,1-7 16,8-6 0,3-4-16,5-7 15,4-5-15,4 0 16,1-3-16,-1-6 15,-5-2-15,-1 0 16,-5 2-16,-3 6 16,-3 3-16,-4 5 15,0 4-15,-2 7 16,2 6-16,0 5 16,-2 3-1,1 5-15,0 3 16,-2 1-16,-1-2 15,-3-2-15,-4-5 16,1-3-16,-3-7 16,1-3-16,5-1 15,0 0-15,4-1 16,3 0-16,3-1 16,5-2-1,5-1-15,7-5 16,1-2-16,6-2 15,1-5-15,-1-4 16,1-6-16,-1-1 16,-6-4-16,-7-1 15,-2 5-15,-6 3 16,-7 8-16,-3 6 16,-5 3-16,-6 7 15,-2 6 1,-1 7-16,-1 4 15,2 5-15,4 3 16,4-1-16,4-8 16,5-5-16,6-6 15,7 0-15,6-2 16,4-3-16,2-4 16,2-1-16,0-2 15,-5-8 1,-2-4-16,-3-4 15,-7-7-15,4 8 16,-1 7-16,0 3 16,-3 1-16,-2 3 15,-2 3-15,-2 3 16,-1-2-16,0 0 16,0 2-16,0 1 15,1 2 1,1 4-16,-2 1 15,0 3-15,-4 4 16,-1 4-16,-3 3 16,-1 5-16,-6-1 15,-3-2-15,0 0 16,1-2-16,3-5 16,1-7-16,0-9 15,3-11-15,0-1 16</inkml:trace>
  <inkml:trace contextRef="#ctx0" brushRef="#br0" timeOffset="27685.63">3254 6749 0,'6'16'0,"7"17"0,-7-7 0,-5-4 0,-7 1 0,-7 7 0,-5 14 16,-6 14-16,-1 11 16,-2 7-16,1-5 15,14-19 1,7-21-16,10-12 15,6-9-15,-1-8 0</inkml:trace>
  <inkml:trace contextRef="#ctx0" brushRef="#br0" timeOffset="27966.75">3143 6960 0,'10'0'0,"13"2"0,-5-2 0,0-2 0,0-2 0,8 1 0,8 1 0,7 2 0,7 3 16,5 5-1,0 1-15,-7 5 16,-19-4-16,-15-5 16,-18-4-16</inkml:trace>
  <inkml:trace contextRef="#ctx0" brushRef="#br0" timeOffset="30185.16">345 8348 0,'5'0'0,"9"0"0,6-1 0,11-2 16,3-5-16,-34 8 0,31-20 0,-2-4 0,-2-2 16,0-3-16,-2-5 15,-10-4-15,9 1 16,-5 2-1,0 5-15,-3 11 16,-3 9-16,-4 9 0,-5 2 16,-2 6-1,-2 9-15,0 8 16,6 5-16,1 3 16,6 2-16,2-1 15,2 1-15,2 1 16,0-4-1,-4-10-15,-5-1 16,-4 1-16,-5-4 16,0-2-16,-3-4 15,-1-3-15,-6-7 16,0-6-16,1-3 16,-1-1-16,0 2 15,4 1-15,7 2 16,7 5-16,5 4 15,9-2 1,3-1-16,5-2 16,5 2-16,-1-7 15,2-5-15,1-2 16,2-4-16,0-3 16,-3-1-16,-1-6 15,-5-1-15,-6 3 16,-4 0-16,-9 0 15,-5 1 1,-6 6-16,-5 7 16,-3 9-16,-2 12 15,-3 9-15,2 6 16,1 3-16,4 2 16,5 7-16,5-8 15,4-4-15,8-3 16,10-6-16,4-8 15,8-4-15,1-12 16,4-6 0,5-8-16,-3-7 15,2-8-15,1-6 16,-2-7-16,0-3 16,0-3-16,-2 2 15,0 4-15,-10 3 16,-7 3-16,-9 5 15,-6 10-15,-5 11 16,-8 9 0,-6 3-16,-8 0 15,-6 8-15,-3 4 16,-4 6-16,-5 5 16,-3 7-16,-1 6 15,6 7-15,5 7 16,5-4-16,7 4 15,9 2-15,6-3 16,6-3-16,7-3 16,7-8-1,4-7-15,3-12 16,2-7-16,3-10 16,2-3-16,2-7 15,0-4-15,1-1 16,-3-1-16,-5-3 15,-7-2-15,-7 2 16,-10 1-16,-7 4 16,-9 4-1,-6 9-15,-6 6 16,-1 8-16,0 11 16,1 6-16,5 6 15,6-1-15,5 0 16,9 0-16,8-4 15,6-7-15,10-7 16,3-7-16,7-8 16,4-5-16,5-6 15,0-6 1,0 0-16,-2 1 16,1 2-16,-6 2 15,-5 4-15,-1 6 16,-3 6-16,-10-4 15,-9-2-15,-6 2 16,-8 1 0,-2-2-16,-5 1 0,-2 2 15,0 5-15,-5 2 16,-1-1 0,-2 2-16,-5-2 15,-2 2-15,-3 1 16,1 2-16,5 7 15,6 3-15,7 0 16,8 4 0,11 3-16,8-3 15,12-1-15,10-2 0,7-2 16,3-5 0,4-3-16,-2-2 15,0-2-15,-1-6 16,-4-4-16,-5-5 15,-7-5-15,-6-1 16,-8-1 0,-12 12-16</inkml:trace>
  <inkml:trace contextRef="#ctx0" brushRef="#br0" timeOffset="30498.28">3291 7887 0,'-8'24'0,"-12"33"15,-1 1-15,-2 3 0,23-61 0,-28 64 0,0-1 0,3-8 16,9-5-16,6-10 16,3-12-16,5-9 15,0-9 1,-1-8-16</inkml:trace>
  <inkml:trace contextRef="#ctx0" brushRef="#br0" timeOffset="30748.22">3089 8018 0,'13'1'0,"17"2"0,-3-5 16,-1 1-16,-26 1 0,27-5 0,7 4 0,6 1 0,6 3 16,2 1-16,-1 1 15,-6-3-15,-13-3 16,-24-4 0</inkml:trace>
  <inkml:trace contextRef="#ctx0" brushRef="#br0" timeOffset="31659.17">923 9283 0,'0'-4'0,"3"-1"0,1 2 0,6-2 0,10-3 0,8-1 0,6-6 0,4-3 0,-4-8 16,0-3 0,-4-9-16,-7 3 0,-2-3 15,-1 7 1,-3 3-16,-6 3 15,-9 4-15,-6 8 16,-5 16-16,-5 12 16,-5 15-16,-3 15 15,5 12-15,6 18 16,0-1 0,3 0-16,-3 1 15,-7-5-15,-7-4 16,2-4-16,-2-2 15,-4-3-15,-1-6 16,-6-6-16,-2-5 16,0-2-16,0-6 15,4-10-15,-2-17 16,0-7 0,6-6-16,5-5 15,5-7-15,8-5 16,10-5-16,7-2 15,9-1-15,1-8 16,4 7-16,6 10 16,2 1-16,3 5 31,0 6-31,-1 4 16,0 7-16,1 8 15,-4 1-15,-7-1 16,3 1-16,-1 0 15,0 3-15,0-3 16,2-5-16,-11 0 16</inkml:trace>
  <inkml:trace contextRef="#ctx0" brushRef="#br0" timeOffset="32618.32">1505 9199 0,'6'-5'0,"9"-7"0,-5-3 0,-5 0 0,-11 0 0,-3 5 0,3 7 0,-2 3 0,0 3 15,-5 5-15,-4 6 16,0 12-16,-3 7 15,2 8-15,4 2 16,1 3-16,13 1 16,15-12-16,1-10 15,7-7-15,8-6 16,3-8-16,4-7 16,0-5-16,2-4 15,-1-5 1,-4-3-16,-6-6 0,-5-4 15,-5-4 1,-7-3-16,-6 0 16,-6 1-16,-5 6 15,-6 6-15,-6 3 16,-4 7-16,-4 6 16,-2 9-16,-3 6 15,-1 11-15,4 5 16,6 8-16,8 2 15,10 0-15,9-7 16,9-5 0,8-3-16,9-10 15,0-7-15,5-4 16,4-2-16,2-5 16,-1-3-16,4-6 15,-4-6-15,2 3 16,-6-6-16,-7-2 15,-7 3-15,-10 5 16,-6 5 0,-5 6-16,-3 6 15,-4 7-15,-5 6 16,-4 8-16,-6 8 16,0 8-16,0 4 15,5 4-15,8-2 16,11-6-16,6-7 15,19-17-15,2-13 16,5-7-16,6-8 16,2-5-1,-1-4-15,-2-1 16,-5 1-16,-10 4 16,-12 6-16,-11 13 15,-9 15-15,-10 10 16,-10 14-16,-6 8 15,-2 5-15,4 1 16,7-3-16,7-11 16,10-11-1,8-14-15,3-14 16,1-5-16</inkml:trace>
  <inkml:trace contextRef="#ctx0" brushRef="#br0" timeOffset="32837.42">2499 8779 0,'0'0'0,"-1"5"0,1-6 0,5 3 0,6 1 0,3-3 0,0-3 0,4-11 16</inkml:trace>
  <inkml:trace contextRef="#ctx0" brushRef="#br0" timeOffset="34133.97">2101 8932 0,'0'0'0,"0"0"0,0 0 16,0 0-16,5-4 0,-1-1 0,-2 0 0,1 1 0,-5-1 0,-4-1 0,-59-12 0,39 13 15,-2 1-15,-7 0 16,-6 1 0,-1 2-16,-2 3 15,-4 3-15,5 7 16,-1-1-16,3 6 15,-3 3-15,2 3 16,4 7-16,6 4 16,5 6-16,8 2 15,4 0-15,9-1 16,14-5-16,13-7 16,13-7-1,8-6-15,6-9 16,3-12-16,-3-7 15,2-5-15,4-3 16,0-3-16,1 1 16,-4-5-1,-6-7-15,-7-3 0,-7 2 16,-7-2-16,-6 0 16,-7 2-1,-6 3-15,-7 9 16,-9 5-16,-9 3 15,-7 6-15,-7 10 16,-8 6-16,-8 7 16,-2 9-16,-3 12 15,7 18 1,4 4-16,12 5 0,12-3 16,12-10-1,7-14-15,7-14 16,1-17-16</inkml:trace>
  <inkml:trace contextRef="#ctx0" brushRef="#br0" timeOffset="35069.36">2456 9268 0,'6'-4'0,"9"-7"0,-3 1 0,-4 3 0,-3 3 0,2 1 0,4 0 0,5-2 0,6-3 0,6-2 16,6-2-1,0-2-15,0 5 16,0 6-16,-4 4 15,-5 7-15,-6 9 16,-10 4-16,-11 4 16,-6-4-16,-6 2 15,-3-3-15,1 0 16,0-4-16,4-4 16,7-5-1,6-4-15,8-7 16,9-9-16,8-10 15,9-3-15,7-3 16,3 1-16,3 7 16,-3 11-16,-8 11 15,-10 6-15,-8 8 0,-5 5 16,-7 3-16,-9 6 31,-4-2-31,-2-1 16,0 1-16,3-6 15,1-5-15,4-10 16,2-11-16</inkml:trace>
  <inkml:trace contextRef="#ctx0" brushRef="#br0" timeOffset="54145.88">229 3946 0,'0'0'0,"0"8"0,2-4 0,0 0 0,4-2 0,3 0 0,4 0 0,28-3 0,-12-1 16,7 2-16,4 2 16,2 0-16,4-4 15,1 0 1,1 0-16,1-1 15,0-3-15,4-4 16,4 2-16,-2-2 16,4-2-16,1 0 15,3 0-15,1 1 16,1-3-16,1 1 16,-1-1-16,-1 4 15,3 5 1,2 2-16,2 2 15,-1-1-15,0-1 16,-2-4-16,-3-2 16,1-3-16,-1 1 15,-5-1-15,0-1 16,-2 1-16,-1-1 16,1 3-16,2 0 15,2 4-15,3 3 16,0 2-1,-1-3-15,-4-6 16,-2-1-16,-2 2 16,-3 2-16,-2 1 15,-3 2-15,-3 0 16,-5-2-16,-4-1 16,1 0-16,1 2 15,-6 0-15,-8 0 16,-4-1-16,0-1 15,2 2 1,-2-1-16,-3 1 16,5 1-16,2-2 15,1 1-15,0-1 16,1 0-16,-7-7 16,-5-3-16,-1 0 15,-5-4 1,3-3-16,3 0 15,5 1-15,-1-2 16,6 2-16,2 2 16,3 2-16,-5 0 15,0 4-15,-2 3 16,-5-2-16,2 1 16,1 3-16,0 2 15,0 0 1,1-1-16,-1-3 15,-3-1-15,-1 0 16,2 0-16,-4 0 16,-3 2-16,-1 1 15,1 0-15,2 1 16,2-1-16,2-1 16,-7-4-16,-5-2 15,3 3 1,-4-2-16,-9 9 15</inkml:trace>
  <inkml:trace contextRef="#ctx0" brushRef="#br0" timeOffset="55541.56">695 3382 0,'10'-2'0,"11"-7"0,-1 3 0,3 2 0,2 0 0,6-2 0,6 0 0,5-3 15,0-7-15,5-5 16,6-6-1,3 3-15,2 1 16,8 7-16,-1 1 16,1 2-16,-1-2 15,3 0-15,2 0 16,4 1-16,2 2 16,2-1-16,-2-1 15,-1 1-15,1 0 16,2 0-16,6 0 15,2 1 1,0-1-16,-1 2 16,-4 2-16,-6 2 15,8 3-15,2 1 0,-1 2 16,-4-5 0,2 2-16,-6-6 15,1-1-15,2 2 16,-3-3-16,-4-2 15,-3-1-15,-3-1 16,0 3 0,-1 1-16,-1 2 15,-3 0-15,-1 0 16,-2 2-16,0 0 16,-7 2-16,-11 0 15,-8 0-15,1-5 16,3 0-16,-16-1 15</inkml:trace>
  <inkml:trace contextRef="#ctx0" brushRef="#br0" timeOffset="58153.72">517 4370 0,'5'5'0,"7"8"0,0 0 0,-3-1 0,-1-1 0,-8-11 0,9 11 0,0-1 0,3 1 0,-2-1 15,2-2 1,1-4-16,0-3 0,2-1 15,0-1-15,0-1 16,2 1 0,0 2-16,4 6 15,2 1-15,-2-1 16,2 0-16,1-2 16,1 0-16,3-4 15,0-2-15,1-5 16,0 0-1,-2 1-15,2-2 0,2 1 16,1 0 0,2 1-16,0-3 15,1-1-15,4 1 16,1 0-16,-4-2 16,2 2-16,0-1 15,0 1-15,0-1 16,0 2-16,1-1 15,3-1-15,1 2 16,4 4-16,0 3 16,-2 0-16,-1 0 15,-1-4-15,-1-2 16,0-1-16,2 0 16,1 1-1,-2 1-15,-1 1 16,-2-4-16,1 1 15,-3 0-15,0 0 16,3 4-16,3 7 16,3 0-16,-3-1 15,1 1-15,-2-1 16,0 2-16,-3-2 16,0 3-1,-1 1-15,2-1 16,0-2-16,-2-4 15,-1-3-15,-19 2 16</inkml:trace>
  <inkml:trace contextRef="#ctx0" brushRef="#br0" timeOffset="69467.72">339 5719 0,'13'-3'0,"19"-4"0,3 2 0,0 3 16,3 1-16,6-1 0,4 4 0,5-1 16,9 0-16,5-3 15,3-4 1,2-3-16,4 1 15,4 1-15,2 3 16,-37 5-16,50-15 47,-18 25-47,13-13 16,3-11-16,11 6 15,3-1-15,6 12 16,4-8-1,-3-4-15,0 1 16,-2-3-16,-2 0 16,0-1-16,0-1 15,-2 0-15,1 0 0</inkml:trace>
  <inkml:trace contextRef="#ctx0" brushRef="#br0" timeOffset="70311.41">481 6550 0,'10'-4'0,"14"-3"0,12 8 0,6 6 0,-42-7 0,47 7 0,7-5 0,2-4 16,9 1-16,1-5 16,9 4-16,5 2 15,3-1-15,9-3 16,5-3-16,5 7 16,-1-6-16,-57 3 15,70 9 32,-26-8-47,19 10 16,6-14-16,12 10 15,1-16-15,9 11 16,6 11-16,1-18 16,6 6-16,14 2 15,46 9-15,29 5 16,-25-2-16,-34-4 15,-31-2-15,-35-5 0,-33-4 0,-51 2 0</inkml:trace>
  <inkml:trace contextRef="#ctx0" brushRef="#br0" timeOffset="74370.25">188 7562 0,'-3'-4'0,"0"-1"0,12 9 0,18 7 0,8 5 0,2-5 0,-1-9 0,0-3 15,0-1 1,-2 2 0,2-4-16,6 3 15,3-1-15,14 5 16,-2-5-16,8-2 15,-3-2-15,-2-2 16,1 2-16,0 1 16,0 1-1,6 4-15,6 3 16,3 1-16,1-1 0,4 0 16,3 5-1,0 0-15,2 1 16,2 1-16,-1-2 15,-5-1-15,4 4 16,-5-3-16,-4 3 16,-5-6-16,-3-3 15,1-1-15,2 2 16,0 0-16,1 0 16,-1-3-16,-1 1 15,-1 1-15,0-2 16,-1 2-16,-4 0 15,-6 1 1,-3-5-16,-5 2 16,-1 1-16,-3-3 15,0-2-15,1 1 16,-4 2-16,-4 0 16,-1-2-16,-4-2 15,-2 1-15,0 2 16,-1 1-16,0 0 15,0-1 1,0 2-16,-4-1 16,-3-2-16,-3-3 15,-7-5-15,-5 0 16,-10 1-16</inkml:trace>
  <inkml:trace contextRef="#ctx0" brushRef="#br0" timeOffset="76593.81">227 8710 0,'4'-2'0,"5"-2"0,7 1 0,4 1 0,5 1 0,2-2 0,-27 3 0,34-3 0,8 2 16,5-2-16,6-1 15,3-7-15,10 1 16,-2-6-16,0-1 15,2 4-15,-1 3 16,-2 2-16,1 2 16,1 3-1,1 1-15,3-4 16,0 1-16,0 0 16,0-3-16,0-3 15,3 3-15,-1 1 16,3 1-16,-2-1 15,-2-1-15,-1 2 16,-1 1-16,0-3 16,1 4-16,0 1 15,4-1 1,5 2-16,6 2 16,6 0-16,9 0 15,0-3-15,-7-2 16,-8 5-16,-15 0 15,-21 3-15,-10-5 16,-10 0-16,-9 0 16,-14 3-16</inkml:trace>
  <inkml:trace contextRef="#ctx0" brushRef="#br0" timeOffset="77661.7">636 9924 0,'17'2'0,"24"2"0,2-2 0,4-5 0,2-4 16,-2-3-16,3 4 0,4 1 15,-2 2-15,2 1 16,-1 2-16,2-2 16,0-1-16,4 2 31,3 1-31,5-2 16,3-1-16,3-1 15,5 0-15,-2 0 16,-1-2-16,0 0 15,3 2-15,6 5 16,2 1 0,8 2-16,2 0 0,6-5 15,7-4-15,7 5 16,3-4 0,-14 5-16,-16-4 15,-26 0-15,-38-4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05:12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5641 10337 0,'0'0'0,"0"0"0,-5 7 0,2-2 0,1-2 0,-1 0 15,-5-4-15,-1-1 0,-39-16 0,27 8 0,-5-2 16,0 4-16,-5-1 16,-2 3-1,-1 3-15,2 4 0,-3-3 16,1-1 0,4 1-16,-5-3 15,-1 0-15,-2 4 16,-4-3-16,-2 2 15,-1 5-15,0-4 16,-2-3-16,2 3 16,0-1-16,-1 1 15,-2 1 1,-4-3-16,0 1 0,0-2 16,1-4-1,3-1-15,0-1 16,0 4-16,0 2 15,-1 0-15,0 3 16,4 2-16,1-3 16,3 1-1,1 1-15,3 3 16,-2 0-16,2 0 16,1-1-16,5 1 0,3 3 15,-1-2 1,2 1-16,-3-3 15,4 1-15,1-1 16,0 0-16,1-2 16,6 2-16,1 1 15,3 1 1,3-1-16,-1 1 16,3-2-16,-2-1 15,1-2-15,-3 0 0,0-1 16,3 1-1,-4-2-15,2 3 16,1 0-16,3 2 16,1-1-16,2 0 15,2-1-15,5 5 16,-1-4 0,6 2-16,-1 4 15</inkml:trace>
  <inkml:trace contextRef="#ctx0" brushRef="#br0" timeOffset="3328.81">12934 1725 0,'2'-6'0,"0"-8"0,-1-3 0,-1 3 0,-11 3 16,11 11-16,-24-6 0,-44 36 0,-7 5 0,-2 9 15,-4 14-15,-2 16 0,-1 14 0,3 16 0,16 19 0,20 1 16,6 13-16,22-7 16,29-11-16,22-13 15,11-18-15,6-23 16,-2-10-16,-1-23 15,9-14 1,8-12-16,10-13 16,1-15-16,5-11 15,-1-10-15,-1-13 16,-10-3-16,6 1 16,-12-8-16,-3-3 15,-3 0-15,-3-4 16,-3 1-16,1 6 15,-7 12-15,-11 9 16,-4 7 0,-5 6-16,-2 5 15,-3 2-15,2 4 16,4 1-16,1-1 16,-2 1-16,0-1 15,0 4-15,-2 3 16,1 6-16,-1 3 15,0 8 1,-3 4-16,-6 0 16,0 6-16,-2 1 15,-2 1-15,0 4 16,2 2-16,2 5 16,-4 5-16,2 9 15,-3 7-15,1 7 16,5 5-16,1 4 15,8-10-15,6-12 16,1-17 0,5-14-16,6-14 15,2-13-15,1-9 16,1-11-16,1-10 16,-1-13-16,1-10 15,-1-7-15,0 2 16,-3 2-16,-9 16 15,-6 11-15,-6 16 16,-9 15-16,-7 9 16,-6 8-1,-4 5-15,-3 12 16,-2 11-16,2 14 16,0 9-16,7 5 15,4 2-15,9-8 16,10-11-16,5-25 15,4-13-15,2-13 16,2-14-16,-1-14 16,-1-14-1,2-14-15,-1-13 16,-1-7-16,-2 9 16,-3 13-16,-7 33 15,-7 17-15,-9 16 16,-8 9-16,-5 13 15,-4 13-15,1 12 16,2 9-16,9 9 16,7 3-1,4-4-15,13-11 16,4-11-16,10-9 16,9-7-16,10-6 15,4-8-15,0-7 16,-2-8-16,3-5 15,-1-4-15,-3-6 16,-2 0-16,-1-1 16,-2-5-16,-6-8 15,-3-6 1,-7-12-16,-7-10 16,-10-6-16,-9-7 15,-5-4-15,-8 0 16,-9 6-16,-8 6 15,-6 11-15,-3 15 16,-5 9 0,0 8-16,3 9 0,6 9 15,7 9-15,4 10 16,-1 18 0,-1 15-16,3 13 15,2 16-15,1 1 16,6 0-16,12-14 15,5-13-15,3-18 16,2-18-16,-11-17 16</inkml:trace>
  <inkml:trace contextRef="#ctx0" brushRef="#br0" timeOffset="3641.48">16910 555 0,'0'0'0,"-7"24"0,-8 7 0,-7 14 0,-7 14 0,29-59 0,-38 79 0,-13 28 0,-15 36 15,-7 33 1,-8 52-16,29-9 16,9-23-16,10-23 15,18-21-15,6-78 16</inkml:trace>
  <inkml:trace contextRef="#ctx0" brushRef="#br0" timeOffset="6421.83">15060 3704 0,'-6'14'0,"-11"22"16,-6 4-16,-3 4 0,-2 7 0,5 4 0,3 1 15,10-4-15,17-4 16,17-7-16,14-10 16,9-7-16,3-9 15,-1-7 1,-5-10-16,0-5 15,-1-5-15,-2-9 16,-2-5-16,-3-4 16,-2-4-16,-3-4 15,-14 20-15,28-45 47,-10 14-47,-1-4 16,-3 14-1,0-1-15,0 8 0,0 9 0,-1 11 0,-1 17 0,-5 2 16,-5 10-16,-7 7 16,-9 7-16,-3 9 15,-6 6-15,-3 5 16,-3 6-16,6-2 16,3-7-16,5-8 15,7-13-15,9-10 16,7-10-16,3-11 15,5-10 1,5-13-16,1-10 16,-2-12-16,0-11 15,-3-6-15,-5 1 16,-8 3-16,-1 9 16,-11 31-16,-3-13 46,-13 28-30,0 4-16,2 2 16</inkml:trace>
  <inkml:trace contextRef="#ctx0" brushRef="#br0" timeOffset="7010.39">16105 4004 0,'0'0'0,"3"-2"0,12-6 0,10-10 0,14-10 0,6-4 0,2 1 15,-2 4 1,-6 6-16,0 6 16,-5 8-16,-2 1 15,-1 3-15,-1 3 16,-2 2-16,-1 4 16,-1 1-16,-4 1 15,-7 1 1,-5-4-16,-3-1 0,2-2 15,-1-6-15,-5-8 16,-6-4 0,-3-3-16,-1-2 15,-6 2-15,-4 0 16,7 12-16,-24 9 47,12 3-32,-6 4-15,5 1 0,1 8 16,2 2 0,3-1-16,14 2 15,2 1-15,4-5 16,4-2-16,5-3 0,6-7 0,5-6 0,2-6 0,0-2 16,-1 1-16,0 2 15,-2 3-15,-1 5 16,-4 4-16,0 1 15,4 4-15,0 0 16,3-1-16,0-4 16,2-3-16,3-5 15,3-5-15,1-4 16,-2-2-16,-1-2 16,-6-1-1,-5 0-15,-11 11 16</inkml:trace>
  <inkml:trace contextRef="#ctx0" brushRef="#br0" timeOffset="7181.01">17510 3082 0</inkml:trace>
  <inkml:trace contextRef="#ctx0" brushRef="#br0" timeOffset="7321.62">17309 3583 0,'0'0'0,"-3"9"0,-13 32 0,-6 24 0,-5 24 0,-1-1 15,14-41-15,12-39 16</inkml:trace>
  <inkml:trace contextRef="#ctx0" brushRef="#br0" timeOffset="7508.73">17206 3467 0,'3'-1'0,"37"-10"16,-21 8-16,16-11 0,2 1 0,2 0 0,0 1 0,0 1 0,-1 4 0,-4 5 0,-19 4 0</inkml:trace>
  <inkml:trace contextRef="#ctx0" brushRef="#br0" timeOffset="7919.71">17580 3794 0,'4'-1'0,"5"-2"0,5-1 16,5 0-16,8-7 0,6-7 0,2-8 0,2-6 16,-2-3-16,-1-5 15,-6 1 1,-7 0-16,-6 11 15,-7 1-15,-6 8 16,-8 6-16,-5 9 16,-2 9-16,-2 11 15,0 10-15,2 11 16,5 7-16,7 1 16,9 0-16,10-3 15,7-11 1,2-13-16,2-13 15,-20-9-15</inkml:trace>
  <inkml:trace contextRef="#ctx0" brushRef="#br0" timeOffset="10222.7">14943 5254 0,'0'14'0,"-1"18"0,3-8 0,4-7 0,-6-17 0,11 10 0,4-2 0,-15-8 0,17 2 0,6-9 15,2-9-15,2-10 16,0-9-16,-2-7 15,-1-4 1,-3-9-16,-4 8 16,3 1-16,3-2 15,2-1-15,1 3 16,-2 3-16,-2 7 16,0 6-16,-1 8 15,-1 6-15,2 5 16,0 2-16,-2 2 15,-1 4 1,-1 3-16,-3 6 16,0 6-16,-2 8 15,-1 9-15,-4 6 16,-3 7-16,-3 4 16,0 2-16,-2-1 15,1-5-15,4-9 16,4-6-16,5-9 15,6-4-15,5-10 16,6-10 0,1-5-16,-2-7 15,-4-6-15,-2-9 16,-4-5-16,-2-9 16,-7-5-16,5-4 15,-1-3-15,-4 9 16,-3 5-16,-7 7 15,-6 10-15,-8 13 16,-5 10 0,-1 12-16,1 9 15,0 11-15,2 7 16,5 9-16,8 13 16,6 8-16,6-2 15,5 2-15,5-13 16,-1-15-16,1-16 15,0-11-15,4-13 16,2-10-16,2-7 16,5-11-16,3-9 15,1-3-15,1 3 16,-1 11-16,2 11 16,-3 11-16,-3 9 15,-4 3-15,-5-1 16,-6-1-16,-3 2 15,-1-1-15,-1-4 16,2 18-16,-1-4 16,2 0-16,-3-3 15,-11-15-15,-6-11 16,-1-8-16,-2-4 16,-4-3-16,-3 0 15,4 1 1,-1 20-16,-4 6 0,-4 8 15,-1 9 1,-6 5-16,-4-5 16,8 10-16,6 1 31,7 3-31,4-2 16,4-3-16,5-4 15,7-7-15,-1-5 16,3-5-16,2-2 15,1-5-15,1-2 16,1-2-16,0-1 16,-10 6-16,35 10 15,-15-1-15,0 4 16,-6-2 0,-1 1-16,-3-2 15,0 0-15,3 5 16,1 0-16,2-2 15,-3-2-15,4 0 16,-3-2-16,0-4 16,1 0-16,1-2 15,-1-2-15,2-3 16,0 0-16,4-1 16,1 0-1,2-5-15,-1-5 16,-1-7-16,-2-4 15,0-5-15,-1-3 16,-5-9-16,-5-3 16,-2 1-16,-7 0 15,-11 3-15,-9 5 16,-8 12-16,-4 15 16,-2 14-16,0 10 15,-3 8-15,-2 5 16,2 10-16,8 7 15,3 4 1,13 1-16,14 8 16,6-7-16,3-13 15,-10-22-15</inkml:trace>
  <inkml:trace contextRef="#ctx0" brushRef="#br0" timeOffset="10472.29">17310 4124 0,'-4'7'0,"-3"11"0,-6 8 0,-12 8 0,-10 21 0,35-55 0,-39 81 0,-3 28 16,-1 26 0,11 34-16,0-27 15,13-31-15,5-27 16,5-43-16,5-29 16</inkml:trace>
  <inkml:trace contextRef="#ctx0" brushRef="#br0" timeOffset="12380.44">15047 6565 0,'7'-1'0,"11"1"0,0-5 0,5-4 0,4-10 0,2-10 0,-2-10 0,0-6 16,0-9 0,2-7-16,-8-4 15,3-1-15,-4 4 16,0 9-16,-5 10 16,-5 14-16,-2 11 15,-5 11-15,-4 11 16,-5 11-16,-6 11 15,-1 12-15,1 12 16,4 8 0,5 6-16,6-1 15,7-7-15,1-13 16,5-18-16,6-13 16,5-14-16,7-10 15,4-10-15,2-7 16,-2-7-16,-7-9 15,-5-10-15,-3-6 16,-3 3-16,-1 5 16,-2 14-1,-5 17-15,-4 19 16,-4 16-16,-4 15 16,-5 11-16,-3 9 15,1 6-15,1 1 16,7-8-16,3-18 15,4-11-15,2-14 16,5-16-16,4-12 16,0-19-16,2-13 15,2-5 1,4-1-16,-2 6 16,-2 18-16,-3 23 15,-9 21-15,-7 18 16,-8 17-16,-3 15 15,-5 16-15,0 12 16,5 10-16,0 8 16,3-5-16,3-13 15,0-9 1,1-14-16,-1-13 16,2-10-16,2-10 15,-3-12-15,0-12 16,-3-13-16,-3-14 15,-7-18-15,-3-16 16,-1-15-16,0-13 16,10-3-16,13 3 15,13 13-15,1 11 16,4 15 0,0 1-16,3 7 15,-2 6-15,2 4 16,0 0-16,1 2 15,3 4-15,0 2 16,-1 7-16,-3 7 16,-4 9-1,-7 6-15,-5 6 0,-7 8 16,-7 2 0,-5 4-16,-1 0 15,-1-1-15,2-5 16,0-5-16,2-8 15,5-4-15,4-3 16,5-2-16,3-4 16,6-1-1,2 0-15,2 1 16,4 3-16,0-2 0,-1 0 16,2 1-16,0-3 15,1 0 1,1-1-16,-4-2 15,2-2-15,-2-2 16,-2-3-16,-1-1 16,0-2-16,0-4 15,-1-4-15,-6-5 16,-2-4 0,-4-5-16,-1 0 0,-7-1 15,-8 9 1,-7 13-16,-7 15 15,-6 15-15,-5 14 16,-1 14-16,7 5 16,5 8-16,12 4 15,6-3-15,7-7 16,11-14 0,4-18-16,3-18 15,1-15-15,0-11 0,-14 7 16</inkml:trace>
  <inkml:trace contextRef="#ctx0" brushRef="#br0" timeOffset="12975.1">16910 5460 0,'-5'14'0,"-7"16"0,1-2 0,-4 0 0,-6 4 0,-1 7 0,4 10 15,2 8-15,3 8 16,5-1-16,4-2 16,4-5-1,5-4-15,5-9 16,6-11-16,1-10 15,3-9-15,2-7 16,2-5-16,1-6 16,0-5-16,2-3 15,-4-6-15,-4-6 16,-4-6-16,-2-7 16,-1-3-16,-1 0 15,-1 6 1,-3 10-16,-10 8 15,-9 12-15,-12 12 16,-9 9-16,-3 7 16,-1 6-16,6 3 15,6 4-15,9 1 16,7-5-16,5-4 16,9-5-16,8-6 15,6-6 1,7-8-16,5-6 15,2-8-15,3-5 16,2-4-16,-1-6 16,-4-3-16,-3-3 15,-17 14-15</inkml:trace>
  <inkml:trace contextRef="#ctx0" brushRef="#br0" timeOffset="13443.69">17599 5429 0,'-3'7'0,"-4"12"0,-3 0 0,-5 2 0,-9 9 0,24-30 0,-30 42 0,1 13 15,0 13-15,4 10 16,7 4-16,8-3 16,3-14-16,11-15 15,7-15-15,6-10 16,1-7-16,3-5 16,1-4-16,2-6 15,2-6-15,-2-6 16,2-8-16,-1-7 15,-2-5 1,-3-10-16,-3-6 16,-4-6-16,-6 0 15,-1 6-15,-7 16 16,-5 19-16,-4 19 16,-5 23-16,1 18 15,2 10-15,8 7 16,4 1-16,4-5 15,3-13 1,-3-16-16,-4-19 16,-1-13-16,-1-13 15,0 0-15</inkml:trace>
  <inkml:trace contextRef="#ctx0" brushRef="#br0" timeOffset="13709.34">17296 5641 0,'0'-2'0,"1"0"0,1 0 0,2 2 0,13 2 0,14-3 0,11-2 15,13-4-15,3-3 0,1-3 16,-4-5 0,-31 5-16</inkml:trace>
  <inkml:trace contextRef="#ctx0" brushRef="#br0" timeOffset="14303.27">18035 4338 0,'-5'8'0,"-8"13"16,-2-2-16,-4 1 0,-2 4 0,1 5 0,1 4 0,2 3 16,7-1-16,5 0 15,9-3-15,7-3 16,7-12-16,6-6 15,6-6 1,9-11-16,8-14 16,4-12-16,9-11 15,1-8-15,-1 1 16,-1 1-16,0 3 16,2 2-16,2 1 15,-2 1-15,-3 0 16,-9 4-16,-13 3 15,-22 20-15</inkml:trace>
  <inkml:trace contextRef="#ctx0" brushRef="#br0" timeOffset="14740.64">19068 3109 0,'-8'8'0,"-12"11"0,-4 0 0,-2-1 0,-3 3 0,-2 1 0,-2 3 16,11 15-16,4-1 16,6 4-16,5-2 15,5-3-15,6-3 16,7-8-16,6-7 15,4-8 1,12-8-16,10-12 0,8-12 16,14-16-16,7-11 15,10-8 1,3-3-16,0 4 16,-10 7-16,-8 8 15,-10 8-15,-32 18 16</inkml:trace>
  <inkml:trace contextRef="#ctx0" brushRef="#br0" timeOffset="15616.73">18603 5641 0,'-2'4'0,"-3"8"0,1 0 0,1 1 0,-2 0 0,-5 0 0,-6 2 0,-5 4 0,3 3 15,0 2-15,1 4 16,1 1-16,2 2 16,5-1-16,4-3 15,6-5 1,8-5-16,6-6 16,9-8-16,13-10 15,12-10-15,12-13 16,15-8-16,15-14 31,16-10-31,10-6 0,9-3 0,-10 3 16,-8 12-16,-7 6 15,-8 7-15,-48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05:37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4032 5532 0,'-10'3'0,"0"-1"0,2-1 0,-1 1 0,2-2 0,3 1 0,0-1 0,4 0 0,0 0 16,5 0-16,1-1 15,-1 0-15,0 1 16,5 2-16,-6-1 16,8 4-16,6 2 15,0-2 1,2-3-16,-1-1 16,0 0-16,-1-2 15,0-1-15,2-1 16,0-3-16,1-2 15,-3 0 1,2 1-16,3 3 16,2-1-16,-1 3 0,-3-2 15,0 1 1,3 3-16,-3-3 16,1 0-16,0-1 15,1-2-15,4 6 16,9 4-16,-4-1 15,-1-2-15,-2 1 16,1 0-16,-1-2 16,-3-5-1,2 2-15,6 5 16,-5-2-16,-4 1 16,1 5-16,-3 1 15,-6-2-15,-7-2 16,3 1-16,2-1 15,0-1-15,-7-2 16,-5-2 0,-1 1-16,5 2 15,3 2-15,1 2 16,-1 1-16,1-2 16,-1-1-16,-7-4 15,-11-7-15,-7-1 16,8 0-16,-6-3 15,11 12-15</inkml:trace>
  <inkml:trace contextRef="#ctx0" brushRef="#br0" timeOffset="2985.46">15633 3340 0,'0'-1'0,"0"1"0,0-1 0,1 0 0,3 1 0,7 0 0,4 0 0,3 0 0,9-1 0,5 1 15,5 0-15,5-1 16,6 0-16,3 0 16,5-1-16,-1-2 15,7 2-15,6 1 16,8 5-16,1 0 16,3 0-16,6 2 15,-9-7 1,11 0-16,7 3 15,6-1-15,0-2 16,7 1-16,5-2 16,11 4-16,0-3 15,10-2-15,4 0 16,7 0-16,1 0 16,1-4-16,6-1 15,-1 1-15,5-1 16,-2-3-16,5 5 15,8 12 1,9 9-16,7 0 16,3-5-16,1-3 15,6 1-15,2-3 16,2 1-16,2-1 16,3 0-16,4-7 15,2-3-15,3 1 16,-1 1-16,2 4 15,-4 5 1,-3 6-16,2 3 16,2-1-16,1-3 15,0 6-15,-8 8 16,-13 5-16,-18 0 16,-14-11-16,-23-13 15,-20-9-15,-65-2 16</inkml:trace>
  <inkml:trace contextRef="#ctx0" brushRef="#br0" timeOffset="3798.26">18047 1398 0,'-3'2'0,"-4"4"0,3-4 0,5 2 0,-20 9 15,16 6-15,-10 39 0,-11 3 0,3 12 0,-3 12 0,0 15 0,-3 14 0,0 13 0,1 13 16,6 10-16,-3 23 16,-9 11-16,-2 18 15,-1 8-15,-1 8 16,-4 11-16,1 9 15,3 8 1,7 5-16,2 6 16,1 2-16,3 4 15,3 2-15,6 1 16,4 7-16,0 3 16,6 5-16,11 5 15,10 4-15,15 2 16,16-3-16,17-9 15,4-33-15,-14-62 16,-25-87 0</inkml:trace>
  <inkml:trace contextRef="#ctx0" brushRef="#br0" timeOffset="4235.46">20508 733 0</inkml:trace>
  <inkml:trace contextRef="#ctx0" brushRef="#br0" timeOffset="4501.04">20353 1401 0,'-3'14'0,"-17"54"0,-11 35 0,-12 57 0,43-160 0,-40 163 0,-2 8 16,-3 8 0,-5 14-16,4 5 15,3 16-15,1 15 16,-1 11-16,0 9 15,-1 4-15,0 6 16,2 3 0,1 4-16,1 3 0,-2 3 15,2 7 1,7 3-16,5 2 16,4 3-16,6 6 15,13 12-15,19-7 16,10-15-16,-8-150 15</inkml:trace>
  <inkml:trace contextRef="#ctx0" brushRef="#br0" timeOffset="5094.64">22892 1009 0</inkml:trace>
  <inkml:trace contextRef="#ctx0" brushRef="#br0" timeOffset="5329.35">22316 2747 0,'-19'70'0,"0"-2"0,-1 1 0,20-69 0,-25 92 0,-22 93 0,-7 35 16,-5 36 0,8-9-16,4 4 15,5 6-15,4-1 16,4-1-16,7-2 15,6-3-15,1-3 16,-1 1-16,-3 2 16,-7 2-16,-8 6 15,-6 5-15,-3-12 16,4-48 0,22-94-16</inkml:trace>
  <inkml:trace contextRef="#ctx0" brushRef="#br0" timeOffset="6432.58">23220 694 0,'-4'12'0,"-4"16"0,1-4 0,0-2 0,1-4 0,-1 1 0,-3 4 0,0 9 16,-6 9-16,-6 13 15,-7 13 1,-6 10-16,-8 10 16,-5 4-16,-7 7 15,0 5-15,-2 7 16,-1 10-16,2 4 15,5 5-15,1 1 16,7 3-16,0 5 16,1 10-16,-4 12 15,0 10-15,3 4 16,0 5 0,0 0-16,-3 3 15,-5 3-15,-3 0 16,-4-3-16,-2-9 15,2-20-15,8-31 16,24-62-16</inkml:trace>
  <inkml:trace contextRef="#ctx0" brushRef="#br0" timeOffset="8026.77">17655 0 0,'0'0'0,"-9"0"0,-3 0 0,5 0 0,-2 0 0,1 0 0,-5 0 0,-5 0 0,-4 0 0,-7 0 0,-5 0 0,-7 17 15,-6 68-15,-6 5 16,5-12-16,5-17 16,9-15-16,11-21 15,11-17-15,8-8 16,6-3-16,6-3 15,4 1 1,-3 7-16,-2-4 47,-7 2-47,21 1 16,-11 4-16,1 0 15,2 4-15,-3 5 0,1 4 0,1 4 0,0 2 16,1 2-16,-3 8 0,-1 2 15,-5 2-15,-1 6 16,-9 6 0,-7 5-16,-8 4 15,-8 8-15,-3 3 16,-1 1-16,0-11 16,5-11-16,0-13 15,2-17-15,5-16 16,4-18-16,6-14 15,4-12-15,3-9 16,5-4 0,-1 0-16,3 3 15,-3 8-15,0 4 16,0 6-16,1-2 16,-1 1-16,2 0 15,4-6-15,10-1 16,1 3-16,1 3 15,1 7-15,-11 19 16</inkml:trace>
  <inkml:trace contextRef="#ctx0" brushRef="#br0" timeOffset="9089.37">19598 0 0,'0'0'0,"-1"0"0,0 0 0,-1 0 0,-5 0 0,-2 0 15,-4 0-15,-5 0 16,-6 0-16,-6 58 16,-6 30-16,-2 11 15,-2 4-15,5-1 16,3-4-16,5-19 15,5-16-15,6-14 16,4-16-16,7-11 16,5-13-1,3-10-15,6-10 16,1-3-16,0-1 16,-3 4-16,-2 4 15,-3 6-15,-2 5 16,-2 7-16,-7 3 15,-8 5-15,-2 2 16,-4 1-16,0-1 16,-2-2-1,2-3-15,5-3 16,7-5-16,5-1 16,5-1-16,7-5 15,14 0-15,4-1 16,9 1-16,9 3 15,-1 6-15,0 4 16,-3 6-16,-5 4 16,-3 2-1,-13 4-15,0-5 16,-6-3-16,-9-5 16,2-4-16,-4-5 15,-4-6-15,1-7 16,-2-12-16,-1-12 15,0-18-15,6-18 16,7-18-16,9-13 16,9-11-16,7 17 15,-7 35 1,-15 28-16,-9 16 16,-7 14-16</inkml:trace>
  <inkml:trace contextRef="#ctx0" brushRef="#br0" timeOffset="9792.41">16818 2162 0,'-8'-19'0,"2"5"0,5 10 0,3 11 0,-2-7 0,7 17 0,5 11 0,5 11 0,6 10 16,4 8-16,4 7 15,2 1-15,-6-10 16,-5-8-16,-15-31 15</inkml:trace>
  <inkml:trace contextRef="#ctx0" brushRef="#br0" timeOffset="10011.44">16637 2580 0,'1'-4'0,"4"-9"0,11-7 0,20-19 0,27-24 0,17-12 16,6-3 0,6-5-16,-22 22 15,-41 31-15</inkml:trace>
  <inkml:trace contextRef="#ctx0" brushRef="#br0" timeOffset="10370.76">18672 1965 0,'13'13'0,"18"20"0,1-2 0,4 3 0,-36-34 0,47 45 0,18 16 16,11 5-16,4 2 15,-1-14-15,-35-25 16,-4 3-16,-18-8 16,-16-14-1</inkml:trace>
  <inkml:trace contextRef="#ctx0" brushRef="#br0" timeOffset="10933.18">19696 1625 0,'1'12'0,"0"16"0,0-4 0,-4-3 0,-11 2 0,-14 11 0,-16 14 0,-18 18 16,-17 20-1,-22 30-15,-15 20 16,5 6-16,6 2 15,10-10-15,15-12 16,46-64-16</inkml:trace>
  <inkml:trace contextRef="#ctx0" brushRef="#br0" timeOffset="11747.82">21095 1711 0,'25'-7'0,"30"-6"0,8 0 0,1 2 0,-64 11 0,72-6 0,5 3 0,2 3 16,-2 2-1,-11 1-15,-16 1 16,-10 0-16,-4 2 16,-9-1-16,-9 1 15,-12 3-15,-11 5 16,-12 4-16,-12 4 16,-13 6-16,-9 6 15,-11 6-15,-10 5 16,-3 3-1,-3 7-15,0 3 32,3 6-32,8 3 15,7 1-15,9 1 16,6 0-16,6-1 16,8-1-16,10-3 15,14-7-15,10-6 16,12-8-16,11-5 15,9-3-15,6-8 16,6-10-16,2-14 16,-1-9-1,-6-8-15,-8-3 16,-6-6-16,-7 1 16,-6-5-16,-7-3 15,-3-3-15,-4 11 16</inkml:trace>
  <inkml:trace contextRef="#ctx0" brushRef="#br0" timeOffset="11982.09">21191 1922 0,'3'3'0,"5"1"0,0-3 0,8-1 0,19-1 0,20-2 0,14-5 15,3 1 1,-3-1-16,-20-1 16,-37 5-16</inkml:trace>
  <inkml:trace contextRef="#ctx0" brushRef="#br0" timeOffset="14407.94">15444 4800 0,'7'2'0,"9"4"0,-4-3 0,-2-1 0,-4 1 0,-6-3 0,8 3 0,2 1 0,6 0 0,7 0 0,9-2 16,7-2-16,7-1 16,4-2-1,4-1-15,5-2 16,2-1-16,2 3 15,5-1-15,10 2 16,4 1-16,1-1 16,-3-5-16,18 7 15,-10-5-15,22 6 16,23 8-16,-12-7 16,-1-1-16,3 3 15,-8-2 1,12 3-16,1 1 15,2 1-15,3-1 16,5 1-16,-2 1 16,2-2-16,2 0 15,5-1-15,4 3 16,6-2-16,6 3 16,2 1-16,2-1 15,3-1 1,4 1-16,3 3 15,5 5-15,3-1 16,3-1-16,4-2 16,6 3-16,4 0 15,5 4-15,5-1 16,6 2-16,3 0 16,-2 5-16,-3 4 15,-2 5-15,-2 2 16,-12 1-16,-25 0 15,-33-9-15,-34-20 16,-54 0-16</inkml:trace>
  <inkml:trace contextRef="#ctx0" brushRef="#br0" timeOffset="16012.66">15257 6602 0,'11'3'0,"15"3"0,0-4 0,1 0 0,5 0 0,14-1 0,8-2 15,3-4-15,8-3 16,3-3-16,4-3 15,4 0-15,10 2 16,10-1-16,0 1 16,2-1-16,10 1 15,-1-3 1,4 3-16,7-1 16,6 2-16,3 4 15,2 1-15,-2 1 16,4 0-16,4-1 15,0-1-15,5 2 16,2 1-16,6 3 16,2 1-1,-1-2-15,2-2 16,6 2-16,5 4 16,-3 3-16,-4 3 15,2 1-15,4-2 16,6-2-16,3 2 15,2 2-15,1 0 16,-1-2-16,1 0 16,2 2-16,2 2 15,2-1-15,1 0 16,0 0-16,0-1 16,-2 2-16,0 1 15,-2 4 1,-1 2-16,-1 0 0,-3 4 15,-2-1 1,-6-1-16,-9 0 16,-9 5-16,-7-1 15,-10-1-15,-12-9 16,-12 2-16,-13 2 16,-13-3-16,-8-3 15,-16-6-15,-13 1 16,-10-1-16,-9 0 15,-8-1-15,-6-2 32,-6-2-32,-2-1 15,-3 0-15,2-1 16,-1 1-16,1-2 16,1 2-16,-1 0 15,-1-1-15,-1 0 16,0 0-1,1 0-15,-1 3 16,2-4-16,0 2 16,0 3-16,-1 1 15,-2-1-15,1-1 16,-1 1-16,-3-2 16,-7-2-16,-7-1 15,-3-1-15,-10-3 16,8 2-16</inkml:trace>
  <inkml:trace contextRef="#ctx0" brushRef="#br0" timeOffset="19931.8">7864 7113 0,'-9'3'0,"-14"3"0,-5-3 0,0-2 0,-6-6 0,-2-1 0,-1 0 31,-5-3-31,0 1 16,2 2-16,-7-2 15,-1 1-15,-2 1 16,-3-2-16,0 0 16,-6-1-16,2 2 15,1 3-15,-3 1 16,4 3-1,0 2-15,-2-1 16,0 1-16,-2 1 16,-2-2-16,1 3 15,3 3-15,5 7 16,2 2-16,-1-1 16,-3-2-16,-1-2 15,2 4-15,5 5 16,0 4-1,-1 2-15,2 0 16,-2-5-16,4 1 16,4 3-16,5 1 15,3 0-15,4 0 16,6 0-16,2 0 16,3-1-16,2 2 15,6 1-15,4 4 16,0-3-1,3 0-15,4 2 16,1-2-16,6 2 16,0-2-16,0-2 15,4 3-15,3 0 16,3 1-16,0 0 16,3 1-16,5 0 15,-2-3-15,2-3 16,-1-1-16,5 1 15,3-1-15,5 0 16,3 3-16,2 1 16,2-2-16,-2-1 15,2-1-15,1-4 16,2-3-16,5-2 16,7 0-1,2-5-15,0-3 16,1-1-16,0-2 15,-1-3-15,2 0 16,4-2-16,3-1 16,-2-1-16,2-3 15,3-1-15,2-2 16,-3-5-16,3-4 16,0 0-1,-2-1-15,-2-4 16,4 1-16,-4-3 15,-7-6-15,0 2 16,-3 2-16,-4-2 16,-3 0-16,-4 1 15,-2 3-15,1 0 16,-3 0-16,-5-3 16,-2-3-1,-5-1-15,-11 0 16,-8 1-16,-6 0 15,-4 0-15,-4-1 16,-1-2-16,-2-1 0,1 0 16,-2 1-16,-3 0 15,-7-1 1,0-1-16,-5 0 16,-4 1-16,-7-1 15,-6 0-15,-4 2 16,5 3-16,-1 2 15,1-1 1,2 1-16,2 2 16,-4-1-16,-1-3 0,0 0 15,-3 3-15,-3 2 16,-9 2 0,-7 5-16,-3 8 15,-2 7-15,-2 3 16,3 5-16,8 4 15,6-4-15,3-6 16,11-2 0,12-1-16,6 0 15,16 5-15</inkml:trace>
  <inkml:trace contextRef="#ctx0" brushRef="#br0" timeOffset="25576.99">15403 7921 0,'3'2'0,"4"3"0,0-2 0,-1-1 0,0-3 0,3-1 0,4 1 16,6 0-16,6 0 0,6-2 0,6 0 15,5-5-15,5 1 16,4 0-16,6-2 15,2 0-15,5 6 16,4 0 0,1 0-16,1 0 15,-1 1-15,2-1 16,3-1-16,5 0 16,3 3-16,5-3 15,5 0-15,3-2 16,7-3-16,9 0 15,-6 0-15,0 1 16,5 0-16,1 2 16,6 0-1,-5 1-15,3 1 16,3-1-16,-3 0 16,3 1-16,0 0 15,-1-1-15,7 1 16,1 0-16,1 2 15,2-1-15,3 0 16,3-3-16,0 3 16,1-3-1,0 0-15,-5 3 16,-1 2-16,2 2 16,-1-3-16,2 0 15,-2 3-15,-1 2 16,2-3-16,3-4 15,0 1-15,-1 1 16,2 0-16,1-5 16,1-1-1,-3 6-15,-1 3 16,-3 3-16,-2-6 16,1-3-16,-4 3 15,1-7-15,-2 1 16,-1 2-16,1-3 15,-3 10-15,-3 3 32,-4-1-32,-7-5 15,-8-3-15,-9 8 16,-5-5-16,-10 0 16,-5 7-16,-7 0 15,-7 3 1,-5 6-16,-7-7 15,-6-14-15,-6-2 0,-5 3 16,-6 2 0,-6 4-16,-6 2 15,-5 0-15,-3 0 16,-2 0-16,0-1 16,0 0-16,-1-1 15,1 0 1,1 0-16,0 0 15,0 0-15,0 0 16,1 0-16,-1 0 16,0 0-16,1-1 15,-1 1-15,-2 0 16,0 1-16,-1-2 16,0 0-16,1 2 15,1-1-15,-1 0 16,1 0-1,-1 1-15,2 0 16,0 1-16,0 1 16,-2-1-16,1-1 15,0 1-15,-1-1 16,1 0-16,-1-1 16,1 0-16,0 2 15,-1-2-15,1 0 16,1 1-16,-2 0 15,1 1 1,-3-3-16,-2-1 16,-1 1-16,0-7 15,-3 0-15,4 2 16</inkml:trace>
  <inkml:trace contextRef="#ctx0" brushRef="#br0" timeOffset="27609.91">13491 4077 0,'4'3'0,"7"2"0,-1-3 0,0-1 0,2-4 0,5 1 0,3-1 0,8 2 0,5 0 16,6 0-1,7 1-15,5-1 16,1 1-16,-1 1 16,-9-1-16,-1 2 15,-4 3-15,-5 3 16,-7 0-16,-4-2 15,-3-4-15,-7-2 16,-7-2-16,-4-8 16,4-3-16,3-8 15,2-10 1,3-8-16,8-3 16,3-1-16,5 1 15,0 3-15,-3 10 16,-1 8-16,-5 4 15,-6 8-15,-2 8 16,-3 5 0,-9 9-16,-4 8 15,-6 6-15,-6 6 0,-3 3 16,-3 3 0,-3 0-16,4-2 15,1-4-15,6-6 16,5-8-16,6-5 15,8-4-15,9-8 16,8-6-16,7-8 16,5-2-1,8-3-15,5-6 16,0-3-16,2-3 16,-1 1-16,2 2 15,-4 3-15,-7 6 16,-8 4-16,-9-1 15,-8-1-15,-14-5 16,-6-3-16,-6 0 16,-3 1-1,-3-1-15,-3 2 16,-3 3-16,-8 4 16,-4 6-16,-3 6 15,-5 6-15,0 2 16,-2 4-16,26-3 15</inkml:trace>
  <inkml:trace contextRef="#ctx0" brushRef="#br0" timeOffset="28894.57">13427 5713 0,'1'0'0,"9"1"0,9 1 0,9-1 0,13 0 0,1-3 0,4 0 15,7 0-15,1-2 16,0-1-16,9 3 16,-1-1-16,2 0 15,-4 0 1,9-3-16,2 1 15,-5-1-15,-5 0 16,-13 4-16,-15 2 16,-15 1-16,-8-1 15,-9 1-15,-4 1 16,-3 0-16,-1 2 16,2-1-16,2 0 15,1 0-15,2 0 16,-2 3-1,-1 1-15,-2 3 16,-2 0-16,-1 1 16,3-1-16,-3 2 15,0-5-15,6-2 16,3 0-16,1-3 16,1 0-16,1-5 15,0 0-15,3 1 16,1 2-1,1 2-15,0 2 16,0 2-16,0 1 16,1 5-16,0 0 15,3-2-15,1-1 16,1-2-16,2-2 16,0-4-16,-1-2 15,-3-7-15,1-5 16,-4 2-16,-6-4 15,-6 0-15,-3-4 16,0 2-16,-3-1 16,-3 1-1,-2 3-15,-3 2 16,0 4-16,-1 2 16,0 4-16,1 3 15,4 2-15,1 3 16,11-4-16</inkml:trace>
  <inkml:trace contextRef="#ctx0" brushRef="#br0" timeOffset="30273.04">15053 5882 0,'15'-1'0,"20"0"0,4 2 0,6 1 0,-45-2 0,57 6 0,9 2 0,1 0 0,2-2 16,6-2-16,3-2 15,2-6-15,3 2 16,7 0-16,-9-1 16,7 0-1,-1 1-15,2-5 0,1 1 16,-4-3-1,6 1-15,3 0 16,5 0-16,0-1 16,0-3-16,0-3 15,-3 4-15,-7 1 16,-3 5-16,-6 2 16,-7 2-16,-4 0 15,-2 6 1,-2 1-16,-1 2 0,-1 0 15,0 0 1,-1-2-16,2 0 16,1-1-16,2-2 15,1-3-15,3-3 16,2 1-16,2-2 16,1-2-16,0-1 15,0 0 1,0-2-16,-2 2 15,0-2-15,-2-1 0,0 2 16,-3 0 0,-3 3-16,-2 0 15,-3 2-15,-1 0 16,-5 3-16,-3 2 16,-7 2-16,-8 2 15,-7-1 1,-3 1-16,-3-4 15,-2-1-15,-2-1 16,-2-1-16,-1 0 16,0-2-16,-3 3 15,-2-1-15,-1-1 16,0-3-16,0-2 16,-1-2-16,-3 1 15,-1-2-15,-2 0 16,0-1-1,-3-1-15,-2 8 16</inkml:trace>
  <inkml:trace contextRef="#ctx0" brushRef="#br0" timeOffset="31480.89">16397 3913 0,'21'-3'0,"30"-3"0,4 1 0,9 1 0,13 4 0,8 4 16,7 3-16,13 6 16,5 0-16,11 0 15,15 1-15,-6 1 16,1-4-16,11 5 16,6 3-16,13 7 15,-1-4-15,3-4 16,4-1-16,3-2 15,5 0-15,7-4 32,7-6-32,8 1 15,8 0-15,5 2 0,2 5 0,-2 7 16,-5 11-16,-12 7 16,-24-5-16,-31-21 15,-67-2-15</inkml:trace>
  <inkml:trace contextRef="#ctx0" brushRef="#br0" timeOffset="32139.3">16734 5807 0,'52'-14'0,"79"-19"0,14 3 0,-145 30 0,170-23 0,18 2 0,6-1 16,6-5-16,11-3 15,13-3-15,11 5 16,1 8-16,-3 12 15,-10 7-15,-17 9 16,-98-9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06:23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5617 6461 0,'-4'4'0,"-6"5"0,-2-2 0,-2-1 0,0-1 0,-3-3 0,-7-5 0,-2-1 0,3 4 15,1 2-15,2 2 16,2-1-16,-3-1 16,-1 0-16,-9-6 15,3 1-15,3 2 16,-5-6-16,3 5 15,-2-3 1,-2 0-16,-9 0 16,-4-2-16,4 4 15,5 5-15,9 7 16,-3-3-16,0-2 16,-4-3-16,-4 0 15,-4-3-15,2 2 16,5 5-16,1 0 15,1 4 1,1-1-16,-3-3 16,-1-3-16,-2-5 15,1 4-15,2 2 16,3 0-16,0-3 16,0-2-16,-2 0 15,0 2-15,-1-1 16,0 0-16,1 1 15,2 3-15,1 2 16,4-4 0,3 2-16,2-6 15,2 4-15,0 1 16,0 2-16,-1-1 16,-3 1-16,-3-5 15,0-2-15,2 0 16,1 0-1,1 2-15,3 1 0,-1 2 16,3 1-16,2 0 16,2 2-1,6 0-15,3-1 16,-4 0-16,0-2 16,0 0-16,1-4 15,1 1-15,0-3 16,4 2-16</inkml:trace>
  <inkml:trace contextRef="#ctx0" brushRef="#br0" timeOffset="1849.99">6083 6425 0,'0'0'16,"0"0"-16,-1 0 0,5 4 0,-1 0 0,1-3 0,1 0 0,8 0 0,35 4 0,-34-5 16,-1-1-1,-2-1-15,3 0 16,-2 1-16,3 0 16,5 3-16,2 0 15,-1 0-15,1-1 16,0-1-16,-2-3 15,0 1 1,-3 2-16,3-1 0,-3 1 16,6 0-1,2-1-15,3-1 16,-3 2-16,0-1 16,-3 1-16,2 0 15,4 0-15,0 2 16,2 1-16,4 2 15,1-1-15,-1-4 16,1-1 0,-5-3-16,-3 2 0,0-1 15,2 2 1,3 0-16,1-1 16,-2 3-16,2 0 15,-2 0-15,1-1 16,-4-2-16,-1-1 15,2 3-15,2 1 16,1 0-16,-2-3 16,1 4-1,-1 2-15,1 1 0,0 1 16,-1-1 0,1-1-16,-2-1 15,2 3-15,-2-2 16,-1 1-16,0-2 15,-1 2-15,4 2 16,-3-2 0,-2-2-16,3 0 15,2 0-15,0 0 16,-3-2-16,3 0 16,-2 3-16,0 0 15,1-1-15,-4-1 16,1 1-16,0-1 15,0 0-15,1-2 16,1 1-16,2 1 16,-1-2-16,0 1 15,-2-2-15,0 2 16,0 0-16,-2 1 16,0-1-16,-1 1 15,1 2-15,-1 0 16,0-1-1,1-1-15,0-3 16,-2 1-16,-1-1 16,2 2-16,-2-1 15,1 0-15,0 1 16,-2-1-16,-3 1 16,-5 2-1,-3-1-15,-4-1 0,-4 0 16,6 0-1,5 0-15,1 0 16,-5-1-16,-3-1 16,1 1-16,-9-2 15,4 1-15,1 1 16,-1 1-16,-7 0 16,15 2-16,-7-2 15,-1 0 1,-2-1-16,-1 0 0,0 0 15,-1 0-15,1 0 16,-1 0 0,1 0-16,-1 0 15,2 0-15,0 0 16,-8-7-16,1 1 16,6 0-16,10 2 15,-3-3-15,6 8 16</inkml:trace>
  <inkml:trace contextRef="#ctx0" brushRef="#br0" timeOffset="7417.74">13876 2872 0,'-1'6'0,"0"8"0,-1-1 0,-1 3 0,-2 4 0,-1 2 0,-4 4 0,0 7 16,3 5-16,3 7 15,-2 7-15,-1 6 16,-2 6-16,-1 4 16,-3 2-16,3 4 15,3 4-15,4 3 16,-4 1-16,-2 2 15,-5 3 1,-2 2-16,3 9 16,5 6-16,-2 4 15,4 3-15,-9 5 16,2 3-16,2 5 16,-2 4-16,4 1 15,3 5-15,1 3 16,0 1-16,3 5 15,-4 1-15,7 6 16,2 10 0,-2-13-16,-1-11 15,12 12-15,2 9 16,19 44-16,-41-48 16,6 7-16,8 3 15,12 0-15,13 4 16,4 0-16,4-19 15,-24 32-15,-4-5 16,-11 31 0,9-13-16,8-13 15,2-4-15,2 1 16,-1 2-16,2 3 16,5 4-16,3 7 15,2 5-15,2 9 16,8 1-1,12 7-15,12 7 0,-4-9 16,-2-5 0,-22-40-16,6 3 15,-6-13-15,-20-27 16,-8-62-16</inkml:trace>
  <inkml:trace contextRef="#ctx0" brushRef="#br0" timeOffset="8870.49">16248 2668 0,'-3'13'0,"-2"18"0,3-4 0,3-2 0,-1-25 0,1 27 0,-5 4 0,-1 6 0,-1 7 31,-2 8-31,-4 7 0,-4 11 16,4 2-16,-6 3 15,-3 4-15,2 5 16,2 3-16,-3 5 31,4 4-31,4 3 16,-9 6-16,1 11 15,3 4-15,-3 6 0,1-1 0,-3-3 32,1 5-32,3 2 0,1 4 31,-3-1-31,4 1 16,2 4-16,6 2 0,7-2 0,-6-2 15,2-1-15,0 1 16,0 6-1,-1-1-15,1-1 32,1-1-32,7-3 0,1 4 0,2 0 0,-2 2 15,-1 3 1,2-1-16,1-1 31,0-2-31,-2-2 16,-2-3-16,3-3 0,5-3 0,4-1 15,0 1 1,-1 4-16,-2 0 16,-2-3-16,0-6 15,4-4-15,-9 15 32,-2 6-32,5-8 15,8-7-15,5-6 0,-1-4 0,6-3 16,-10 13-16,-2 0 15,8-3-15,0-3 16,2 4 0,1 2-16,2 2 15,10-2-15,2-3 16,-3-7-16,-3-7 31,-9-15-31,-9-16 0,-12-43 0</inkml:trace>
  <inkml:trace contextRef="#ctx0" brushRef="#br0" timeOffset="10105.04">18745 2454 0,'-1'17'0,"-2"24"16,-1-4-16,2-3 0,2-34 0,0 37 0,-2 4 0,-1 7 0,-5 8 15,-4 9-15,-2 14 16,-4 4 0,1 6-16,-1 7 15,-5 2-15,-4 4 0,-4 9 16,-2 8 0,3 9-16,1 8 15,-8-3-15,1 7 16,1 4-16,2 4 15,2 4-15,1 5 16,6 3-16,3-1 16,2 1-1,6 1-15,1 1 16,-2-1-16,-3 3 16,3 3-16,0 2 15,3-1-15,2-3 31,5-2-31,-2-3 16,0 1-16,3 1 0,2-3 0,-1 0 16,-4 5-1,1 0-15,2-1 32,3-2-32,4-3 0,4-1 0,5-1 15,4 1-15,4 1 16,-3 4-16,0-1 15,1 3-15,1 0 16,1 3-16,0 0 16,3 3-1,6 1-15,2 7 16,-4 16-16,2 2 31,-3 6-31,11-38 16,-7-5-16,-5-26 15,-14-63-15</inkml:trace>
  <inkml:trace contextRef="#ctx0" brushRef="#br0" timeOffset="11448.83">21714 2188 0,'-1'9'0,"-4"11"16,2-3-16,0-5 0,3-2 0,0 3 0,-3 8 0,-3 7 0,0 10 0,-3 7 15,-5 11-15,-3 9 16,0 9-16,-4 8 16,-1 4-1,-4 10-15,-2 5 0,-2 3 0,-2 4 16,2 5-16,4 1 15,-2 10-15,-3 11 16,3 2-16,0 6 16,-4 3-16,0 6 15,-3 2-15,2 4 32,1 1-17,1 5-15,1-2 16,3 1-16,3-1 0,4 2 15,4-1 1,3 0-16,4-3 16,1-1-16,1 2 15,-1 3-15,1-1 16,0 1-16,-2 3 16,2 4-1,-2 4-15,0 2 16,-2 2-16,2 0 15,0-2-15,2-1 0,5-1 0,4 2 16,3 2-16,0 0 16,-1 4-16,-1 3 31,0 5-31,1 2 16,1 3-16,2 2 0,3 1 31,2 2-31,0 4 0,0 5 0,1 1 15,-1-4-15,5-6 32,9-2-32,12-6 15,0-9-15,-12-23 16,-12-76-16</inkml:trace>
  <inkml:trace contextRef="#ctx0" brushRef="#br0" timeOffset="12167.06">24241 2129 0</inkml:trace>
  <inkml:trace contextRef="#ctx0" brushRef="#br0" timeOffset="12698.62">24035 2781 0,'2'-6'0,"13"-45"0,-10 37 0,-5 16 0,-7 21 0,-7 23 0,-9 24 0,-8 28 0,-4 13 15,-2 6-15,-1 0 16,5-7-16,-1 9 31,-2 5-31,-3 18 0,-1 4 0,0 4 16,1 7-16,0 2 16,2 4-16,1 2 15,2 0 1,3-3-16,1-7 31,-1 3-31,-3 8 0,0 8 0,3-1 16,4 3-16,3-6 15,5-6-15,3-2 16,0 2-16,0 4 16,0 1-16,1 2 15,-1-1 1,2 0-16,1 0 15,2 1-15,2-2 32,0 0-32,1-2 0,0-2 0,0 2 31,-2 6-31,-2 6 16,-1 3-16,-1 1 15,-2 1-15,3 1 0,5 2 0,8 0 16,8 0 15,5-1-31,1 4 16,-1 9-16,-1 14 0,1 6 0,-1-12 15,-5-100-15</inkml:trace>
  <inkml:trace contextRef="#ctx0" brushRef="#br0" timeOffset="17315.75">13753 4585 0,'4'1'0,"7"0"0,-2-1 0,-1 1 0,0 2 0,5-3 0,3 0 0,-16 0 0,18-2 0,4 1 0,8 1 0,-3 0 15,8 1-15,5 0 32,5 1-32,5 3 15,4-2-15,-2-2 0,1 1 16,2 0-16,7-2 16,6-1-16,1-1 15,1 1-15,1 0 16,2 2-16,4 0 15,6 1 1,5-1-16,1 3 0,1-4 16,4 1-1,3-2-15,-3-6 32,7 3-32,-3-2 15,2 4-15,7-2 0,0-3 0,4 4 16,6 1-16,4 0 15,1-3-15,-3 0 16,-6-4 0,3-2-16,2 5 0,2 2 15,8 7 1,2 3-16,-7-7 16,6 1-16,-7-4 15,4 0-15,3-1 16,2 3-16,0-4 15,0 3-15,0-1 16,-2 3 0,2-1-16,3-3 31,0-3-31,0 1 0,-1 3 0,-2 5 31,2 2-31,5-5 16,-3-2-16,2-3 15,-2 5-15,-1-2 0,-1 3 0,-1 0 32,0-2-17,1 2-15,3-4 16,0 1-16,-2-5 16,-2 3-16,-2 0 15,0 3-15,-3 0 16,2 4-16,-3 1 15,-1-2-15,-1-4 16,-7 5-16,-3-1 16,-4 2-16,-6 1 15,-3-11-15,-7 2 16,1 2-16,-1 3 16,-3 1-16,-4 3 15,-1 2-15,-5-7 16,-6 3-16,-7 0 15,-5 1-15,-9-6 16,-8-3-16,-7 1 16,-4 3-1,-4 5-15,-2 2 16,-1 2-16,-4-1 16,0 1-16,-5-2 15,-4-1-15,-3-1 16,-4 0-16,-4-2 15,-1 0-15,-3 0 16,0 0-16,-1-1 16,-1 1-16,2 0 15,-2 0-15,2-1 16,-1 1 0,1-1-16,1 2 15,-1-2-15,1 1 16,-1 0-16,0 0 15,0 0-15,1 0 16,-2 0-16,1 0 16,-1 0-16,2 1 15,-2-1-15,2 0 16,0 1 0,-1 0-16,0-1 15,1 0-15,-1 0 16,0 0-16,0 0 15,0 0-15,0 0 16,0 0-16,0 0 16,0 0-16,-1 0 15,1 0-15,0 0 16,0 0-16,0 0 16,0 0-1,0 0-15,0-1 16,0 1-16,-1-1 15,0 1-15,0-1 16,0 0-16,0 1 16,0-1-1,1 1-15,-1 0 0,1 0 16,0 1-16,0-2 16,0 2-1,0-1-15,0 0 16,0-1-16,0 1 15,0 0-15,-1 0 16,1 0-16,0 0 16,0 1-16,0-1 15,0 0 1,0 1-16,0-1 0,0 0 16,0 0-1,0 0-15,0 0 16,-1 0-16,2 0 15,-1 0-15,-1 0 16,1 0-16,0 0 16,0 0-16,0 0 15,0 0-15,0 1 16,1-1-16,-2-1 16,2 1-16,-1 0 15,-1 0-15,2 0 16,-2 0-16,1 0 15,1-3-15,-1 2 16,-1 2 0,2 0-16,-2-1 15,1 0-15,0 1 16,0-4-16,1 3 16,-1-4-16,0 4 15,0 0-15,0-3 16,0 2-16,0-3 15,1-1-15,-1-1 32,1 1-32,0 1 15,-1 0-15,1 2 16,-1 0-16,0 1 16,0 1-1,0 1-15,0-2 16,0 2-16,0-1 15,-1 1-15,0-1 16,0 0-16,1 1 16,-1-3-16,1 2 15,-1-2-15,1 1 16,0 1-16,0-1 16,0 1-1,-1 1-15,1-1 16,0-1-16,0 1 15,1 0-15,-2-1 16,1 1-16,0 0 16,0 0-16,0 0 15,0 0-15,-1 0 16,1 0-16,0 1 16,0-1-1,1 0-15,-1 0 16,0 0-16,-1 0 15,2-1-15,-1 1 16,0 0-16,0 0 16,0 0-16,0 0 15,0 0-15,-1 0 16,1 0-16,0 0 16,0 0-16,0 0 15,0 0 1,0 0-16,0 0 15,0 0-15,0 0 16,0 0-16,0 0 16,0 0-16,0 0 15,0 0-15,0 0 16,0 0-16,0 0 16,0 0-16,0 0 15,0 0 1,0 0-16,0 0 15,0 0-15,0 0 16,0 0-16,0 0 16,0 0-16,0 0 15,0 0-15,0 0 16,0 0-16,0 1 16,0-1-16,-1 0 15,2 0-15,-1 0 16,0-1-1,0 1-15,0 0 16,0 0-16,0 0 16,0 0-16,0 0 15,0 0-15,0 0 16,0 0-16,0 1 16,0-1-16,-1 0 15,1 0-15,0 0 16,0 0-16,0-1 15,1 1-15,-2 0 16,2 0-16,-1 0 16,0 0-16,0 0 15,0 0-15,0 0 16,0 0 0,-1 0-16,2 0 0,-2 0 15,1 0-15,0 0 16,1 0-1,-2 0-15,2 0 16,-1 0-16,0 0 16,0 0-16,0 0 15,0 0-15,0 0 16,0 0-16,0 0 16,0 0-1,0 0-15,0 0 0,0 0 16,0 0-16,0 0 15,0-1 1,0 1-16,0 0 16,0 0-16,0 0 15,0 0-15,0 1 16,0-1-16,0 0 16,0 0-1,0 0-15,0 0 16,0 0-16,0 0 15,0-1-15,0 1 16,-1 0-16,1 0 16,0 0-16,0 0 15,0 0-15,0 0 16,-1 0-16,1 1 16,-1-1-1,0 0-15,-2 0 16,1 0-16,-4-1 15,-3-1-15,-3-6 16,-4 1-16,-4-4 16,-4-5-16,-3-1 15,0 2-15,-5-3 16,16 10-16</inkml:trace>
  <inkml:trace contextRef="#ctx0" brushRef="#br0" timeOffset="19457.73">16172 982 0,'2'-2'0,"8"3"0,14 4 0,9 1 0,12-6 0,3-9 16,3-8-16,-2-10 15,-3-9-15,-13-12 16,-2 1-16,-3 2 16,-2-5-16,-2-5 15,-5-2-15,-5 1 16,-9 8-16,-9 8 15,-6 13-15,-5 14 16,-4 18-16,-4 12 16,-1 19-1,-4 12-15,2 8 16,6 8-16,6 5 16,7-4-16,4-8 15,4-11-15,8-13 16,7-17-16,5-14 15,9-19-15,9-12 16,8-14-16,5-12 16,0-3-1,-1 2-15,-2 7 16,-1 17-16,-5 19 16,-7 20-16,-10 14 15,-7 10-15,-6 7 16,-6 7-16,-9 1 15,0 2-15,-2-2 16,-4 1-16,4-3 16,-5-9-16,1-8 15,5-12 1,7-11-16,5-15 16,4-10-16,5-18 15,13-17-15,11-14 16,10-7-16,3 4 15,3 12-15,-6 21 16,-17 28-16,-7 12 16,-5 6-16,-8 3 15,-6 3 1,-2 4-16,0 1 16,-6 8-16,-2 4 15,-1 4-15,-3 1 16,-5 3-16,1-3 15,-4-1-15,0-8 16,3-6-16,2-8 16,1-13-16,7-16 15,10-16 1,12-18-16,14-15 16,14-9-16,16-6 15,6 17-15,-8 18 16,-14 22-16,-13 12 15,-11 6-15,-9 7 16,-7 10-16,-3 12 16,-5 8-16,-5 13 15,-7 9-15,-3 6 16,-3 5 0,-2-1-16,-4-12 15,-4-7-15,13-27 16</inkml:trace>
  <inkml:trace contextRef="#ctx0" brushRef="#br0" timeOffset="21106.77">18403 376 0,'4'10'0,"3"14"0,-4 2 0,-6 5 0,3-31 0,-16 42 0,-8 14 0,-6 14 15,-2 10-15,-5 6 16,2 3-16,2-7 16,5-10-16,4-12 15,4-11 1,5-12-16,8-17 16,10-17-16,9-18 15,7-17-15,4-19 16,10-20-16,7-21 15,5-19-15,5-12 16,11-3-16,-7 15 16,0 35-16,-3 20 15,-9 33-15,-11 13 16,-8 7-16,-5 6 16,-6 1-16,-4 3 15,-2 5 1,-2 5-16,1 7 0,1 5 15,2 14-15,-5 6 16,-4 2 0,-6 0-16,-3-3 15,0-5-15,-4-10 16,6-8-16,4-10 16,4-8-16,0-3 15,5-10-15,6-8 16,8-8-1,7-11-15,5-7 0,7-5 16,6-2 0,2 1-16,0 5 15,-10 13-15,0 8 16,-5 9-16,-9 10 16,-8 7-16,-4 6 15,-6 9-15,0 7 16,1 6-1,3 3-15,2 1 16,3-3-16,1-5 16,8-6-16,3-10 15,2-9-15,3-9 16,3-10-16,4-7 16,3-10-16,2-11 15,4-9-15,-3-12 16,0-6-16,-9 7 15,-10 13 1,-13 19-16,-11 15 16,-9 11-16,-11 20 15,-4 11-15,-6 14 16,-3 9-16,4 6 16,10 1-16,7-5 15,11-7-15,14-18 16,5-10-16,10-11 15,6-10-15,3-15 16,5-9 0,4-9-16,3-7 15,1 2-15,-6 8 16,-6 15-16,-7 16 16,-8 11-16,-3 6 15,-7 7-15,-1 2 16,-2-4-16,-1 0 15,4-7 1,0-5-16,2-4 16,-2-4-16,3-2 15,0-10-15,-2-4 16,-2-3-16,-3-2 16,-4 0-16,-4 0 15,-4 4-15,-9 6 31,-3 6-31,-7 10 16,0 7-16,-3 8 16,1 6-16,5 1 15,7 0-15,5-1 16,10-5-16,10-4 16,8-4-1,8-5-15,4-2 0,2 2 16,-2 2-16,-6 6 15,-11 5 1,-12 3-16,-7 3 16,-12 4-16,-5-1 15,-1-1-15,-8 4 16,-4 2-16,-1 4 16,0 1-1,1 2-15,-6 0 16,3-7-16,-1-6 0,-2-8 15,-2-4 1,1-11-16,3-9 16,2-9-16,6-7 15,8-5-15,7-1 16,10 4-16,7 5 16,7 1-1,9 9-15,-5 7 16</inkml:trace>
  <inkml:trace contextRef="#ctx0" brushRef="#br0" timeOffset="22015.83">20739 543 0,'10'-7'0,"14"-11"0,2 0 0,-2-4 0,-24 22 0,18-22 0,-3-3 0,-7 0 15,-4 0-15,-6 4 16,-3 5-1,-8 4-15,-4 5 16,-5 4-16,-2 5 16,-3 6-16,1 6 15,0 4-15,3 3 16,5 3-16,5 1 16,5-2-16,5-4 15,6-2-15,3-2 16,3-2-1,2-2-15,4-1 16,3-3-16,2-2 16,-1-1-16,0-2 15,-2 0-15,1-2 16,-1 1-16,-4 1 16,1 0-16,0 4 15,-2 5-15,-2 4 16,1 3-16,4 1 15,2 0 1,2-3-16,3-3 16,0-2-16,0-3 15,6-4-15,3-2 16,1-3-16,3-3 16,3-3-16,3-3 15,3-3-15,1-2 16,-3 0-16,-4 0 15,4-4 1,-5 0-16,1-5 16,0-4-16,-1-7 15,-5-2-15,-4-3 16,-9 0-16,-4-1 16,-8 0-16,-9 7 15,-10 6-15,-6 4 16,-8 3-16,-2 7 15,-3 10-15,0 7 16,-2 11 0,0 10-16,-3 13 15,3 8-15,-1 10 16,7-5-16,12-7 16,9-8-16,12-16 15,9-14-15,12-15 16,11-14-16,13-21 15,-19 11-15</inkml:trace>
  <inkml:trace contextRef="#ctx0" brushRef="#br0" timeOffset="22937.74">22041 0 0,'9'0'16,"-2"0"-16,-6 0 0,-9 0 0,-4 0 0,-6 0 0,-7 0 0,-8 42 0,-6 22 15,-2 5-15,0 8 16,4-9-16,9-12 16,9-7-16,8-9 15,6-5-15,9-6 16,8-7-16,10-7 15,9-8 1,8-5-16,7-7 0,0-5 16,5-5-16,0-3 15,-6 4 1,-4 0-16,-5 0 16,-2 2-16,1-2 15,0-2-15,0-7 16,0-1-16,-2-1 15,-3-2-15,-8 3 16,-9 4-16,-8 2 16,-13 5-16,-5 4 15,-9 6-15,-9 2 16,-6 3-16,-2 6 16,1 9-1,-1 7-15,3 10 16,4 6-16,9 11 15,6 0-15,12-5 16,9-9-16,9-13 16,9-8-16,10-13 15,4-8-15,2-7 16,1-6-16,-1-9 16,2-3-1,2-6-15,-4-6 16,-3-4-16,-6 7 15,-12 7-15,-10 7 16,-7 5-16,-11 4 16,-4 1-16,-9 6 31,-8 9-31,1 4 16,0 4-16,3 7 15,5 7-15,2 6 16,8 2-16,8 0 15,10-5-15,10-5 16,11-10-16,12-9 16,13-6-16,7-3 15,5-1 1,-1 7-16,-13 12 16,-11 6-16,-11 6 15,-12 5-15,-8 1 16,-5 0-16,-4 2 15,-5 6-15,-5 1 16,-6-1-16,-2-2 16,-8-4-16,-7-3 15,-5-6 1,-5-3-16,-3-13 16,26-2-16</inkml:trace>
  <inkml:trace contextRef="#ctx0" brushRef="#br0" timeOffset="29495.03">16378 3932 0,'2'2'0,"3"3"0,0-3 0,1-6 0,1-10 0,0-11 0,5-15 0,7-8 0,9-5 16,6 3-1,4 4-15,9 11 16,-8 18-16,-8 14 16,-10 13-16,-11 11 15,-10 9-15,-5 10 16,-7 7-16,-9 7 15,-1 4-15,3-2 16,2-3-16,3-6 16,3-7-16,8-12 15,4-16 1,5-20-16,5-21 16,8-20-16,8-21 15,12-18-15,11-7 16,8 9-16,0 22 15,-11 30-15,-14 32 16,-18 16-16,-14 16 16,-11 13-16,-9 11 15,0 6-15,2 0 16,7-3-16,3-10 16,1-11-16,1-23 15</inkml:trace>
  <inkml:trace contextRef="#ctx0" brushRef="#br0" timeOffset="30625.03">17187 3528 0,'-5'4'0,"-4"5"0,0-1 0,-1 3 0,-3 6 0,13-17 0,-14 28 0,1 10 0,2 10 16,1 7-16,5 2 16,6 1-1,10-10-15,7-11 16,6-12-16,6-12 16,1-13-16,0-11 15,-2-12-15,0-10 31,-4-9-31,-1-11 16,-2-7-16,-3-1 16,-3 0-16,-7 4 15,-6 8 1,-9 10-16,-9 13 16,-9 13-16,-7 12 15,-7 10-15,0 14 16,4 8-16,6 5 15,9 2-15,3 0 16,11-3-16,10-9 16,6-6-16,6-13 15,5-12-15,7-7 16,5-11 0,8-7-16,3-3 15,-3 1-15,-3 7 16,-2 9-16,-9 10 15,-5 11-15,-5 10 16,-6 8-16,-4 5 16,-5 3-1,-6 1-15,0 0 0,-7-2 16,-1-3-16,1-3 16,0-7-1,3-7-15,4-9 16,5-10-16,6-11 15,10-12-15,8-8 16,9-7-16,9 0 16,2 7-16,0 16 15,-15 15 1,-12 11-16,-9 9 0,-6 8 16,-7 5-1,-8 4-15,-3 4 16,-3-1-16,0 0 15,3-4-15,0-5 16,6-8-16,4-9 16,8-11-16,8-11 15,8-10 1,7-9-16,5-2 16,2 2-16,-2 6 0,-2 12 15,-10 12 1,-9 12-16,-7 13 15,-10 7-15,-2 4 16,-1-2-16,4-4 16,3-4-16,8-6 15,9-8-15,5-6 16,4-8 0,3-7-16,1-6 15,3-7-15,1-7 16,-2-1-16,2-7 15,0-2-15,0 1 16,-2 4-16,-10 6 16,-10 10-16,-12 11 15,-15 14 1,-10 13-16,-8 20 16,-1 17-16,9 8 15,6 5-15,10-1 16,10-13-16,1-13 15,2-10-15,1-11 16,-3-11-16</inkml:trace>
  <inkml:trace contextRef="#ctx0" brushRef="#br0" timeOffset="33066.19">19632 3079 0,'-8'-1'0,"-12"0"0,-6-5 0,-5 2 0,-10 7 0,41-3 0,-48 14 0,-5 13 15,-3 13-15,0 22 16,1 15 0,0 13-16,9 10 15,8 6-15,11-6 16,23-9-16,1-11 15,16-16-15,12-20 16,13-14-16,6-17 16,8-16-16,2-11 15,1-10-15,-2-6 16,-4-6-16,-4-6 16,-3-6-16,-2-2 15,-4 1-15,-7 9 16,-9 11-1,-10 15-15,-7 12 16,-4 13-16,-3 8 16,0 6-16,0 5 15,5-3-15,-1-3 16,-1-8-16,2-9 16,-4-8-16</inkml:trace>
  <inkml:trace contextRef="#ctx0" brushRef="#br0" timeOffset="33254.01">19964 2961 0</inkml:trace>
  <inkml:trace contextRef="#ctx0" brushRef="#br0" timeOffset="34776.86">20236 3667 0,'10'-6'0,"13"-11"0,-1 0 0,1-4 0,0-6 0,-2-4 0,-4-4 16,-7-3-1,-9 1-15,-7 5 0,-10 4 16,-11 14 0,-9 13-16,-8 18 15,-5 15-15,1 20 16,5 18-16,14 12 16,13-1-16,17-8 15,15-31-15,7-19 16,3-26-1,4-22-15,4-17 16,6-20-16,6-16 16,6-16-16,11-13 15,8-12-15,6-6 16,-3 8-16,-11 18 16,-13 22-16,-7 16 15,-18 33-15,-15 25 16,-10 10-1,-4 4-15,-2-1 16,-2 3-16,-2 4 16,-3 7-16,-1 5 15,-3 13-15,-3 12 16,-5 17-16,0 9 16,-3 16-16,7-10 15,8-10-15,14-26 16,13-18-1,7-12-15,8-9 16,1-4-16,2-6 16,0-6-16,1-7 15,-3-2-15,-2-7 16,-5-3-16,-5-6 16,-1-4-16,-8-1 15,-7 0-15,-7 0 16,-8 7-16,-8 12 15,-6 16-15,-4 15 16,-6 20 0,5 6-16,7 5 15,2-7-15,11-7 16,6-11-16,8-4 16,8-9-16,6-4 15,9-8-15,4-1 16,3-2-16,0 2 15,-2 1-15,1 2 16,-6 4-16,-2 2 16,-5-1-1,-1 1-15,-5-3 16,-2-5-16,1-3 16,-3-3-16,-1-2 15,-2-5-15,-1-2 16,-5 1-16,-3 3 15,-4 4-15,-5 7 16,-4 7-16,-1 7 16,-2 9-1,2 8-15,2 6 16,5 7-16,6 1 16,6-4-16,7-6 15,5-12-15,7-12 16,4-18-16,4-13 15,3-15-15,4-17 16,4-12-16,4-12 16,6-13-16,4-11 15,2-7-15,-2 7 16,-8 11-16,-10 21 16,-16 31-1,-13 30-15,-10 20 16,-7 8-16,-2 3 15,-2 1-15,-5 3 16,-2 9-16,-1 2 16,-1 15-16,0 9 15,0 12-15,0 17 32,6-9-32,5-12 0,10-17 0,9-18 15,7-16-15,8-12 16,3-9-1,4-9-15,1-8 32,0-6-32,-3-4 0,1-7 0,-7 2 15,-4 5-15,-13 16 16,-10 19-16,-11 18 16,-13 24-16,-1 5 15,-2 6-15,8-4 16,10-8-1,7-7-15,8-10 32,5-7-32,8-11 15,-2-13-15</inkml:trace>
  <inkml:trace contextRef="#ctx0" brushRef="#br0" timeOffset="35230.24">22568 2783 0,'-9'9'0,"-13"12"0,-1-2 0,-2-4 0,25-15 0,-29 10 0,-5-1 0,-6 5 16,-6 9-16,-6 15 15,-6 18-15,-4 25 16,1 17-16,8 14 15,19 5-15,20-17 16,17-28-16,4-13 16,13-31-1,1-9-15,5-14 16,0-9-16,-3-4 16,-4-6-16,-4-2 15,-12 9-15</inkml:trace>
  <inkml:trace contextRef="#ctx0" brushRef="#br0" timeOffset="35386.12">22025 3267 0,'4'1'0,"4"-2"0,0 0 0,4 1 0,10-3 0,14-6 0,7-1 0,2 3 16,-4 5-16,-5 5 0,-27 6 0</inkml:trace>
  <inkml:trace contextRef="#ctx0" brushRef="#br0" timeOffset="35870.37">22435 3424 0,'9'-2'0,"9"-6"0,0-3 0,1-5 0,-2-2 0,1 1 0,-2 3 15,-2 2-15,-2 6 16,-3 9-16,-1 5 15,0 5-15,-2 7 0,0 3 16,0-2-16,-2 3 0,-1-1 16,-3-1-16,-2-4 15,-2 1 17,-2-2-32,-2-2 0,-3-2 0,1-4 31,0-2-31,3-1 15,2-3-15,3-3 16,1 0-16,5-9 16,3-4-16,4 2 0,2-2 0,3 0 15,-1-1 1,4-7-16,1-3 31,4-8-31,0-4 16,-9 11-16</inkml:trace>
  <inkml:trace contextRef="#ctx0" brushRef="#br0" timeOffset="36683.14">23258 2678 0,'4'4'0,"5"7"0,-6 5 0,-2-2 0,-4-1 0,3-13 0,-9 14 0,-8 12 0,-10 17 0,-9 22 0,-5 16 0,-5 17 16,4 1 15,11-23-31,12-21 16,10-12-16,11-8 0,7-4 0,8-8 31,7-7-31,7-9 0,3-9 0,1-5 15,-4 5-15,0-3 16,-2-6-16,0-7 16,-4-1-1,-1-11 1,-1-5 0,-7 4-16,-5-4 15,-9 6-15,-8 5 16,-13 16-16,-4 3 15,-5 9-15,-5 14 16,-2 7-16,7 3 16,3 2-16,8 0 15,6-2-15,9-10 16,6-6-16,5-5 16,7-4-1,3-2-15,4-3 16,5-4-16,0 4 15,2 4-15,-1 3 16,0 1-16,-1 1 16,-2 1-16,0-1 15,-1 0-15,-1-1 16,0-2 0,0-5-16,1-6 15,2-8-15,0-4 16,0-8-16,-1-6 15,-1-6-15,0-4 16,-3-6-16,-5 2 16,-6-4-16,-6 2 15,-10 9-15,-14 19 16,-11 18-16,-9 21 16,-8 22-1,-1 16-15,4 9 16,10-2-16,10-4 15,12-16-15,6-11 16,7-15-16,7-14 16,9-14-16,-4-3 15</inkml:trace>
  <inkml:trace contextRef="#ctx0" brushRef="#br0" timeOffset="37031.99">24071 2588 0,'-9'16'0,"-13"21"0,1-4 0,1 1 0,-1 1 0,-3 9 0,-5 15 16,-2 17-16,0 15 15,3 8-15,7-3 16,14-26-16,12-27 15,11-28 1,7-12-16,7-8 16,-1-2-16,0-2 15,-3-3-15,-2-4 0,-6 1 16,-3-10 0,-7 1-16,-9-5 15,-5 0-15,-9 1 16,-12 6-16,-15 9 15,-7 1-15,-9 8 16,-3 4-16,6-2 16,31-4-1</inkml:trace>
  <inkml:trace contextRef="#ctx0" brushRef="#br0" timeOffset="37207.3">23176 2611 0,'5'0'0,"3"-4"0,2-1 0,6-4 0,18-8 0,23-6 16,19-3-16,7 0 0,4 0 16,-19 6-1,-48 12-15</inkml:trace>
  <inkml:trace contextRef="#ctx0" brushRef="#br0" timeOffset="40792.82">13785 6043 0,'0'0'0,"-2"0"0,5-1 0,7 1 0,15-1 0,10 0 0,3 0 0,6 0 0,4 0 16,0 1-16,4-1 31,0 0-31,6-4 16,3-2-16,5 2 15,14 3-15,6-2 0,2 1 0,8 3 16,3-3-16,-15-3 15,20 11-15,1-1 16,1-7-16,4 2 16,12 6-1,0-5-15,1 1 16,4-3-16,7 2 16,0-2-16,7 0 15,-1 0-15,5 1 16,-1 3-1,3-3-15,-1 1 0,5 2 32,1 0-32,1-1 15,4 0-15,2-1 0,0 0 32,3 2-32,0-2 0,4-2 0,1 0 31,3 0-31,0 0 0,-1 1 0,-1 0 15,-2 2 1,-1 5-16,-2-1 16,1-4-16,3-6 15,2 1-15,-5 5 16,-2 2-16,0 0 16,1-4-16,-1 1 15,-5-1-15,-1-3 16,-3 2-16,-1 1 15,-3 1-15,-5 2 32,-3-6-17,-6 6-15,-2-2 16,-1-1-16,-5-2 16,2-1-16,-6 1 15,-2 2-15,-17-2 16,-8 5-16,-11-4 15,-1-1-15,-8 0 16,-4-5-16,-13 6 16,-9 5-1,-9 3-15,-7 3 16,-9 2-16,-15-4 16</inkml:trace>
  <inkml:trace contextRef="#ctx0" brushRef="#br0" timeOffset="43419.62">13855 8257 0,'0'0'0,"6"-1"0,9 1 0,8 1 0,17-3 0,4-8 0,7-7 0,-24 3 15,64 0-15,-35 2 0,-2 1 16,-1 3-16,-3 1 16,-1 2-1,0 4-15,6-5 31,5-2-31,13-3 16,4 2-16,4 1 0,0-1 0,3 1 16,-6 0-1,9-1-15,4 2 16,3-1-16,5 4 0,-4 0 16,4 0 15,-3-1-31,2 1 15,1 0-15,4 0 16,1 1-16,2 1 16,6 3-16,0 0 15,2-1-15,0 0 16,3-2 0,1 1-16,0 1 15,2-1-15,-3 0 16,4 0-16,1 2 15,0 0-15,-1 0 16,-6 2-16,3 0 16,4 1-16,4-3 15,5-3-15,-1 2 0,-2 1 16,-5 3-16,1 0 16,0 0-16,1-2 31,1-5-31,-1 8 15,0-3-15,-2 0 16,-1-1-16,-2-1 16,0 4-16,2 2 15,1-1-15,-2-7 16,-4 4-16,0 2 16,-1-2-16,-6 5 15,-4 0-15,-2-4 16,-4 0-16,-1-2 15,1 2 1,-6 0-16,-5-2 0,-2 4 16,-5-2-1,-8 4-15,0-3 16,-6 1-16,-1 1 16,-1 0-16,-1 0 15,-4-2-15,-6-1 16,-4-3-16,-2 0 15,-1-2 1,-4 0-16,-2-2 16,-3 1-16,-1-2 0,-3 2 15,-1 3 1,-3 1-16,0 0 16,-3-3-16,-3-2 15,-3-1-15,0 2 16,1-2-16,1 2 15,1 1 1,-5-1-16,0 2 16,-2-2-16,-1 0 15,-2 1-15,-1 1 16,-1 0-16,-3 2 16,1 1-16,-2 0 15,-2-2-15,2-1 16,-1-3-16,-2 0 15,-1 0-15,-2-1 16,-2 2 0,0 0-16,0 2 15,0 1-15,3 0 16,-1 1-16,0 1 16,0-1-16,1 2 15,-3-2-15,1 2 16,-1-3-16,0 0 15,0 0-15,-1-1 16,1 0-16,1 0 16,2 2-1,-1 1-15,-1-2 16,1 2-16,0-2 16,-1 1-16,0-1 15,0 1-15,-1 0 16,-2-1-16,0-1 15,0 1-15,1 0 16,-1 0-16,0 0 16,1-1-16,0 1 15,0 0-15,1 0 16,-1 0-16,1 1 16,-1-1-1,0 0-15,1 0 0,-2 0 16,1 0-16,0 1 15,0-1 1,0-1-16,0 1 16,0 1-16,0-2 15,0 1-15,0 0 16,0 0-16,0 0 16,0 0-16,0 0 15,0 0 1,0 0-16,0 0 0,0 0 15,0 0 1,0 0-16,0 0 16,0 0-16,0 1 15,0-1-15,0 0 16,-1 0-16,2 0 16,-2 0-16,1 0 15,0 0-15,0 0 16,0 0-1,0 0-15,0 0 0,0 0 16,0 0 0,1 0-16,-2 0 15,1 0-15,0 0 0,0 0 16,0 0 0,0 0-16,0 0 15,0 0-15,0 0 16,0 0-16,-1 0 15,2 0-15,1 1 16,2 0-16,-1 1 31,-2-5-31,-1-1 16,-2-4-16,-3 0 16</inkml:trace>
  <inkml:trace contextRef="#ctx0" brushRef="#br0" timeOffset="52876.85">14296 3388 0,'0'-2'15,"0"-2"-15,-1 2 0,-5-2 0,-12 1 0,-3 0 0,-4 0 0,-4 1 0,-2 4 0,-2 8 16,1 10-16,-1 8 15,-1 10 1,2 8-16,2 11 16,7 3-16,3 1 0,6 1 15,9 0-15,13 0 16,9-7 0,7-9-16,5-16 15,1-12-15,-4-14 16,-15-7-16</inkml:trace>
  <inkml:trace contextRef="#ctx0" brushRef="#br0" timeOffset="53095.18">13958 3647 0,'6'-1'0,"9"0"0,1-1 0,4-1 0,12 0 0,-32 3 0,39-1 0,-3 1 15,-2 1-15,-21 2 16</inkml:trace>
  <inkml:trace contextRef="#ctx0" brushRef="#br0" timeOffset="54851.1">14252 3775 0,'4'-1'0,"5"-3"0,-1-1 0,5-4 0,5-4 0,4-1 0,1-1 0,0 0 16,1 7-16,0 5 15,-3 9-15,-7 4 16,-5 4-16,-4 5 15,-5 3-15,-6 4 16,-4 1-16,-1-1 16,2-1-16,-3-2 15,2-5 1,4-3-16,1-10 16,5-9-16,3-9 15,4-11-15,7-8 16,7-5-16,6-1 15,1 5-15,2 7 16,-9 13-16,-4 10 16,-3 13-16,-11 4 15,-5 5-15,-3 5 16,-1-1 0,-2 0-16,2-4 15,2-4-15,3-4 16,5-8-16,3-5 15,4-9-15,2-7 16,5-7-16,3-4 16,6 1-16,-4 4 15,0 5-15,-4 8 16,-3 10 0,-5 6-16,-2 9 15,-8 8-15,-7 7 16,-3 7-16,-4 5 15,-1 4-15,-2 5 16,0 5-16,-2 0 16,7-3-16,-1-5 15,3-7-15,4-10 16,2-12-16,4-10 16,3-10-16,3-12 15,4-13-15,4-9 16,2-9-1,5-9-15,3-9 16,4-3-16,-2 1 16,-1 4-16,-1 12 15,-3 12-15,-8 10 16,-1 9-16,0 6 16,-1 6-16,-1 1 15,4 2-15,2 4 16,1 4-16,-2 3 15,-6 7-15,-5 3 16,-6 6-16,-4 3 16,-6 3-1,1 0-15,-4 1 16,2-3-16,4-6 16,8-6-16,7-7 15,6-8-15,6-6 16,4-6-16,1-6 15,3-5-15,1-5 16,3-3-16,-3-5 16,-2 1-1,-1-2-15,3 4 16,-11 4-16,-3 6 16,-8 4-16,-8 9 15,-2 5-15,-3 10 16,-7 10-16,-1 10 15,0 7-15,-2 4 16,4 1 0,5-2-16,7-6 15,5-6-15,2-9 16,5-7-16,5-8 16,3-10-16,3-7 15,0-3-15,0 0 16,2 2-16,-2 4 15,-3 6-15,-3 6 16,-1 6-16,2 5 16,-6 2-1,0 1-15,0 0 16,-1-2-16,-3-4 16,-2-1-16,1 2 15,-1-2-15,3-1 16,0-7-16,1-1 15,-4-4-15,2-1 16,-3 0-16,0 1 16,-3 1-16,-6-6 15,-2 1 1,-5 2-16,-2 0 16,-5 4-16,4 9 15,-5 4-15,3 3 16,5 3-16,6 3 15,3-4-15,4-4 16,7-2-16,6 0 16,3-2-16,2 0 15,-2-1 1,-3 7-16,-7 3 16,-4 3-16,-8 7 15,-4 4-15,-7 1 16,-3 5-16,-6 1 15,-5 1-15,-1 1 16,-5-4-16,0-7 16,4-8-16,5-8 15,8-13-15,12-14 16,5-5 0,9-7-16,-2 15 15</inkml:trace>
  <inkml:trace contextRef="#ctx0" brushRef="#br0" timeOffset="55419.08">15661 3688 0,'0'0'0,"0"0"0,4-3 0,-4 2 0,-2-1 0,-4-3 0,-3 1 0,-4 4 0,-33 27 15,31-9-15,1 2 16,2-4-16,6-2 16,6-6-16,8-1 15,5-4-15,3-3 16,1-3-16,1-3 15,-2 5-15,0-5 16,-7 9-16,-1 5 16,-2 1-16,0 3 15,1 0 1,3-3-16,1-1 16,-1-4-16,4-5 0,0-3 15,3-6 1,4-6-16,-4-2 15,1-5-15,-1-4 16,-3-2-16,-1-4 16,-2 2-16,-6 5 15,-3 8-15,-9 9 32,-5 9-32,-4 10 15,1 8-15,-2 6 16,0 3-16,4-1 15,2-6-15,6-6 16,6-10-16,2-10 16</inkml:trace>
  <inkml:trace contextRef="#ctx0" brushRef="#br0" timeOffset="55825.98">16130 3256 0,'-5'5'0,"-7"6"0,2 5 0,-4 8 0,-3 11 0,-4 9 16,-2 6-16,2 4 15,3 2-15,-1-1 16,6-8-16,-1-6 15,5-8-15,8-9 16,7-8-16,8-10 16,5-6-16,6-7 15,1-6-15,0-5 16,1-6 0,-3-4-16,-7-3 15,-3 1-15,-2 7 16,-7 5-16,-10 6 15,-8 7-15,-11 13 16,0 2-16,-3 7 16,-1 1-16,5 2 15,3-2-15,8-2 16,14-10-16</inkml:trace>
  <inkml:trace contextRef="#ctx0" brushRef="#br0" timeOffset="57638.06">14866 5117 0,'3'8'0,"4"7"0,-4-4 0,-6-1 0,-6 3 0,9-13 0,-11 19 0,1 9 0,0 9 15,-2 3 1,2 5-16,0-1 15,5 0-15,1-14 16,5-19-16</inkml:trace>
  <inkml:trace contextRef="#ctx0" brushRef="#br0" timeOffset="58356.4">14521 6798 0,'5'-8'0,"7"-10"0,-5 6 0,0 2 0,-7 10 0,10-7 0,7-2 0,-17 9 0,21-7 0,6 5 0,-27 2 0,30 5 0,-1 8 15,-5 9-15,-10 9 16,-9 11-16,-11 11 15,-16 12 1,-4 7-16,-4 4 16,0 3-16,0-2 15,-5-15-15,2-12 16,-1-19-16,-7-21 16,-1-18-16,7-17 15,6-10 1,12-3-16,12 2 0,13 9 15,7 5 1,7 12-16,4 11 16,6 12-16,2 13 15,6 9-15,-1 6 16,2 3-16,1-6 16,-3-10-16,1-9 15,-5-6 1,-4-5-16,-7-3 15,-17-4-15</inkml:trace>
  <inkml:trace contextRef="#ctx0" brushRef="#br0" timeOffset="59091.17">14579 8662 0,'4'-2'0,"21"-4"0,12-3 0,16-3 0,-18 4 16,-10 31 15,-4-6-31,-8 9 0,-14 9 0,-13 10 0,2-19 16,-15 40 0,12-27-16,2-4 0,2-5 15,-2-3-15,3-7 16,-1-4-1,1-5-15,6-7 16,6-2-16,7-1 16,8-1-16,5-2 15,7 3-15,4 2 16,2 0-16,-1 6 16,-8 3-16,-6 9 15,-5 9-15,-6 9 16,-11 7-16,-5 7 15,-9 1-15,-6-1 16,-7-3 0,-2-2-16,-6-6 15,-3-10-15,-5-10 16,-2-7-16,-2-4 16,5-1-16,6-1 15,22-3-15</inkml:trace>
  <inkml:trace contextRef="#ctx0" brushRef="#br0" timeOffset="60451.24">13786 9856 0,'7'6'0,"10"7"0,-6-3 0,-3-3 0,-3-1 0,2-1 0,5 0 0,7 1 0,9-1 0,4 0 15,9-1-15,5-4 16,2 0-16,6-2 16,1-1-16,3 0 15,3 1-15,1 1 16,4 0-16,1-1 15,1-1-15,0 0 16,2-1 0,3 1-16,1 2 0,10 0 15,6-1 1,6 1-16,4-4 16,0 2-16,-3 1 15,4 2-15,1 1 16,4 4-16,-1-1 15,3-1-15,-11-5 16,-1 0 0,4 5-16,2 8 15,10-7-15,4-1 16,1-11-16,2-7 16,1-2-16,-3 4 15,-2 7-15,-6 8 16,1 5-16,3-9 15,0-3-15,2-3 16,-1-5 0,4 1-16,-3 2 15,-4 4-15,3 4 16,-3-1-16,-4 3 16,-1-1-16,2-2 15,-1-2-15,1 2 16,-3 1-16,2 4 15,-4-1-15,0 0 16,1 4 0,-5-4-16,1 3 15,0 0-15,-1-2 16,-1 1-16,-1-1 16,-1-2-16,1-1 15,-1 2-15,0 0 16,-1 2-16,-2-2 15,-1-2-15,-4-3 16,-1-1-16,-3 3 16,-1 2-1,-4 0-15,0 0 16,0-3-16,2 4 16,-1-2-16,-2-1 15,-4-1-15,-2-1 16,-4-1-16,-2-2 15,-1 1-15,-1-1 16,-1 2-16,-2 2 16,0 6-1,0 1-15,-3 0 16,-3-1-16,1-2 16,-6-2-16,-4 2 15,-4 1-15,-1 0 16,-2-1-16,-5-2 15,-5-1-15,-2 2 16,-3 3-16,-3 1 16,-3 1-16,-1-3 15,-2-1 1,-1 1-16,1-1 16,1-1-16,1-3 15,-3 1-15,-4-2 16,-4-1-16,-1 1 15,1 2-15,-1 1 16,0 1-16,1 2 16,2 2-16,-3-1 15,-2-1 1,-4-3-16,-6-7 16,-3-6-16,-6-7 15,-1 0-15</inkml:trace>
  <inkml:trace contextRef="#ctx0" brushRef="#br0" timeOffset="64106.67">15993 6804 0,'-3'10'0,"-4"12"0,0-1 0,-1-1 0,8-20 0,-11 22 0,2 5 0,6 6 15,6 5-15,5 7 16,6 4-16,7 7 16,5-3-16,1-4 15,4-10-15,-1-14 16,0-17-1,-1-15-15,-3-13 0,-3-15 16,-3-9 0,-2-9-16,-1-6 15,-1-6-15,-1-3 16,-1-2-16,1 4 16,0 6-16,0 11 15,-5 10-15,-4 10 16,-3 12-1,-4 13-15</inkml:trace>
  <inkml:trace contextRef="#ctx0" brushRef="#br0" timeOffset="64309.51">16296 6540 0,'5'0'0,"7"-2"0,0 0 0,9-7 0,12-7 0,10-5 0,3 0 16,3-1-16,-25 13 16</inkml:trace>
  <inkml:trace contextRef="#ctx0" brushRef="#br0" timeOffset="65279.58">16711 6782 0,'-5'5'0,"-9"11"0,-3-2 0,-7 3 0,-5 4 0,29-21 0,-26 30 16,5 5-16,8 8 15,6 5-15,10 8 16,12 1-16,1-2 16,8-6-16,2-13 15,0-19-15,4-19 16,2-17-16,0-13 15,-2-11 1,-3-4-16,-7-5 16,-8-2-16,-9-4 15,-4-1-15,-5 1 16,-4 5-16,-2 10 16,0 17-16,-2 16 15,-3 16-15,-3 15 16,1 19-16,-1 11 15,5 9-15,6 4 16,7-2-16,12-9 16,5-17-1,3-20-15,3-21 16,-1-18-16,-2-14 16,-1-8-16,0-6 15,-3 0-15,2 8 16,-2 14-16,-1 9 15,-1 13-15,2 7 16,4 8-16,2 6 16,-1 9-1,2 5-15,0 4 16,1 1-16,-5 0 16,-5 0-16,-5-1 15,-5-5-15,-2-1 16,-4-2-16,-2-2 15,3-1-15,1-3 16,3 0-16,2-5 16,3-5-16,5-3 15,4-7 1,5-5-16,4-6 16,-1-7-16,1-5 15,-1-5-15,-2-7 16,-3-4-16,-6-4 15,-7 1-15,-3-2 16,-6 1-16,-2-1 16,-1 7-16,-2 12 15,-3 18 1,-1 19-16,2 22 16,4 18-16,6 13 15,8 1-15,11-4 16,5-10-16,2-11 15,0-15-15,0-14 16,-4-10 0,-5-10-16,-11 0 0</inkml:trace>
  <inkml:trace contextRef="#ctx0" brushRef="#br0" timeOffset="67028.89">16358 5402 0,'-3'10'0,"-4"13"0,-2-2 0,-2 1 0,11-22 0,-12 25 0,1 5 16,2 0-16,1-1 15,3-4-15,2-3 16,2-7-16,1-5 15,2-7-15,-1-8 16,2-9-16,3-12 16,4-10-16,6-8 15,3-9 1,5-8-16,4-3 16,4 3-16,0 11 15,-2 12-15,-2 14 16,-4 12-16,-6 9 15,-7 4-15,-2 6 16,-2 6-16,-3 8 16,-4 5-16,-3 12 15,-2 10-15,2 11 16,-1 8 0,0 3-16,1-9 15,-2-15-15,0-21 16,2-22-16,4-15 15,5-20-15,4-24 16,8-16-16,11-12 16,8-3-16,10 4 15,1 35-15,-6 22 16,-14 20-16,-6 15 16,-9 12-16,-4 12 15,-5 10-15,-1 6 16,-1 4-16,5-4 15,3-6-15,5-10 16,4-10 0,0-5-16,2-5 0,2-4 15,1-5-15,-2-2 16,2-6 0,0-4-16,1-10 15,-2-6-15,-5-6 16,-2-5-16,-6-3 15,-4-4-15,-3 2 16,-6 6-16,-7 8 16,-7 11-1,-5 17-15,-10 19 0,-5 17 16,-1 17 0,5 13-16,11 3 15,11 1-15,8-9 16,12-14-16,6-18 15,5-24-15,2-19 16,1-20-16,1-18 16,4-11-16,0-4 15,2 5 1,0 13-16,-1 19 0,-5 15 16,-4 12-1,-1 8-15,-3 10 16,-3 8-16,-2 8 15,-2 5-15,-2 5 16,-2-3-16,2-1 16,2-6-16,5-15 15,5-9 1,1-10-16,1-9 16,3-8-16,1-11 0,-3-5 15,-3-6 1,-4-7-16,-1-4 15,0 1-15,-1 5 16,0 17-16,-5 19 16,-5 19-16,-2 21 31,0 13-31,-2 10 16,-1-1-16,2-3 15,1-9-15,1-14 16,-2-18-16,4-15 15,3-13 17,8-33-17,-2-21-15,-2-5 16,2-1-16,-3-3 0,0 3 0,-5 9 0,0 25 16,-1 17-16,-1 15 15,-5 16-15,0 9 16,-3 9-16,1 3 15,2 4-15,0-3 16,5-28-16</inkml:trace>
  <inkml:trace contextRef="#ctx0" brushRef="#br0" timeOffset="67359.39">17792 5557 0,'7'-3'0,"11"-6"0,-5-1 0,-2-1 0,-3-4 0,-8 15 0,8-19 0,-3-3 0,-2-1 16,-7 3-1,-7 5-15,-6 11 16,-6 10-16,-1 15 15,-4 12-15,0 10 16,5 4-16,15-2 16,11-11-16,6-12 15,11-10-15,13-13 16,3-6-16,2-3 16,-4 2-16,-8 2 15,-16 7-15</inkml:trace>
  <inkml:trace contextRef="#ctx0" brushRef="#br0" timeOffset="68143.52">16343 8990 0,'-1'17'0,"-4"22"0,-5 5 0,-3 2 0,-1 2 0,5 1 0,7-1 16,11-2-16,9 3 15,-4 12-15,-4 6 16,-6 2 0,0-9-16,-6-13 15,4-19-15,-2-23 16,-1-19-16,0-24 16,0-26-16,-3-16 15,-9-5-15,0-8 16,-2 11-16,-4 7 15,13 7-15,9 4 16,4 6-16,4 7 16,6 6-16,2 1 15,1 2 1,1 5-16,2 2 16,5 1-16,-1 3 15,4 6-15,3 7 16,0 9-16,-3 7 15,-6 10-15,-7 14 16,-3 7-16,-6 10 16,-6 6-16,-5 4 15,-4 3-15,-3 1 16,-8-11 0,-5 1-16,-4-8 15,-3-6-15,-1-7 16,1-6-16,3-8 15,2-3-15,4-4 16,6-2-16,10 1 16</inkml:trace>
  <inkml:trace contextRef="#ctx0" brushRef="#br0" timeOffset="69428.44">16768 9367 0,'7'-4'0,"9"-5"0,-5 0 0,-3-4 0,-7-5 0,-1 18 0,-3-28 0,-2-4 0,-2-1 16,-2 3-16,-2 5 16,-3 5-1,-6 9-15,-1 9 16,-1 13-16,2 13 0,-1 9 16,5 7-16,7 8 15,8 6 1,4-3-16,-1-4 15,5-10-15,4-12 16,0-13-16,2-13 16,4-7-16,4-4 15,-1-4-15,2 0 16,0-2-16,0 2 16,-1-1-16,0 0 15,1-3-15,-2-2 16,1-2-16,-5-3 15,-1-1 1,-2-3-16,-8-2 16,0-1-16,-2 4 15,1 4-15,-1 9 16,0 9-16,-4 11 16,-1 16-16,1 12 15,2 11-15,4 8 16,2 5-16,4-3 15,8-9-15,-1-19 16,-2-16 0,-1-15-16,1-8 15,1-13-15,0-4 16,-2-6-16,-2 4 16,-2 2-16,0 6 15,0 6 1,1 13-16,-1 16 0,5 9 15,4 16-15,-2-2 16,4 4 0,1-5-16,1-8 15,0-10-15,2-17 16,3-16-16,-1-15 16,-2-11-16,-6-14 15,-9-6-15,-7-1 16,-7-1-1,-4 3-15,1 4 0,2 6 16,1 4 0,-3 5-16,-2 10 15,0 12-15,-1 11 16,0 12-16,-1 12 16,1 13-16,0 11 15,2 11-15,1 7 16,1 3-1,-1 0-15,6-1 16,4-2-16,6-2 0,7-2 16,6 0-1,1-1-15,1-4 16,2-13-16,0-12 16,-1-12-16,-1-9 15,0-4-15,-2-3 16,-3-4-16,-2-1 15,-1-4 1,-5 0-16,1-7 16,-5-2-16,-2-3 15,-6 3-15,-5 2 16,-4 3-16,-7 4 16,-9 8-16,-3 6 15,-1 8-15,1 10 16,1 10-16,5 12 15,6 4 1,11 8-16,1-10 16,0-4-16,2-23 15</inkml:trace>
  <inkml:trace contextRef="#ctx0" brushRef="#br0" timeOffset="70428.42">19191 4875 0,'5'-4'0,"-4"0"0,-5-2 0,-6 0 0,-4 0 0,-4-1 0,-3 1 16,-8 4-16,-7 8 16,-8 7-16,-1 7 15,1 3-15,0 6 16,7 5-16,13 2 15,7 2-15,0 7 16,4 9 0,2 3-16,4 7 15,7 9-15,7 5 16,8-3-16,6-12 16,8-21-16,2-34 15,7-15-15,8-7 16,3-5-16,0-6 15,1-4-15,-4-5 16,-4-5-16,-19 16 16</inkml:trace>
  <inkml:trace contextRef="#ctx0" brushRef="#br0" timeOffset="74806.03">19851 4919 0,'4'-2'0,"4"-7"0,-3 0 0,-2 5 0,-14-11 0,0 6 0,-5 4 0,-1 1 0,-5 8 16,0 6-16,-10 6 15,-12 20-15,1 5 16,-1 7-16,3 3 0,5 6 0,4 2 0,10 1 15,14-3-15,14-10 0,11-10 16,8-12-16,5-9 16,1-8-16,3-9 15,-3-10-15,-17 3 16</inkml:trace>
  <inkml:trace contextRef="#ctx0" brushRef="#br0" timeOffset="75134.14">19767 5195 0,'1'0'0,"2"-1"0,0 1 0,5-4 0,8 1 15,3 0-15,3 3 0,1 1 0,0 6 0,-4 5 16,-7 4-16,-5 6 16,-6 5-16,-6 5 15,-4 4-15,-2 2 16,-4 2-16,3 0 16,3-3-1,4-4-15,5-7 16,2-11-16,4-9 15,4-13-15,6-16 16,-6 4-16</inkml:trace>
  <inkml:trace contextRef="#ctx0" brushRef="#br0" timeOffset="75744.42">20199 4911 0,'1'5'0,"2"7"0,0 1 0,0-1 0,-3 10 0,0-22 0,-3 33 0,-1 13 16,-3 10-16,-1 5 15,-1 2-15,-1 3 16,2-16-16,2-9 15,4-12-15,1-11 16,3-13-16,3-11 16,0-10-16,0-13 15,2-12 1,0-12-16,1-10 16,4-6-16,5-3 15,6 1-15,5 14 16,0 13-16,0 13 15,-3 12-15,-1 8 16,0 3-16,1 2 16,2 1-16,0 6 15,-2 5-15,-6 8 16,-5 0 0,-10 7-16,-7 2 15,-7 2-15,-8 4 16,-4 1-16,-5 2 15,0-1-15,1 3 16,1 2-16,2 3 16,4-4-16,6 2 15,7-1-15,8-4 16,10-6-16,8-8 16,3-6-1,4-9-15,-5-4 16,-5-3-16,-9-4 15,-9 4-15</inkml:trace>
  <inkml:trace contextRef="#ctx0" brushRef="#br0" timeOffset="77276.85">18733 6753 0,'0'0'0,"0"0"0,0 0 15,0 0-15,0 0 16,0 0-16,0 0 15,0 0-15,0 0 16,0 0 0,0 0-16,0 0 15,0 0-15,-1-1 0,2 1 0,0 0 0,0 2 0,4-2 0,2 3 0,-100 24 0,67-8 16,-2 3-16,-1 6 16,-1 6-16,2 6 15,1-1 1,7 3-16,3 1 15,5 2-15,5 1 0,7 0 16,4 0 0,6-5-16,7-7 15,3-8-15,5-11 16,2-8-16,3-9 16,3-8-16,-1-9 15,-2-7 1,-3-10-16,-2-3 15,-5-3-15,4 1 16,-3 5-16,0 8 16,-4 10-16,-3 8 15,-7 8-15,-4 8 16,-3 7-16,-4 11 16,-2 9-16,4 7 15,2 3-15,5 1 16,4-6-1,3-9-15,5-12 16,5-18-16,0-13 16,0-12-16,-1-9 0,-1-11 15,-2-4 17,-2 2-32,-4 5 15,1 14-15,-2 14 0,-3 14 0,-3 11 16,-3 12-16,-3 12 15,-3 14 17,4 5-32,4 0 15,4 0-15,6-9 0,5-15 0,3-9 16,-1-13-16,-3-11 16,1-8-16,2-9 31,-2-7-31,0-8 0,-1-1 0,-5-6 15,-1 2 1,2 3-16,-7 8 31,-1 13-31,-1 14 16,-1 14-16,1 16 0,-1 8 0,-1 8 31,-2 1-31,0-4 16,1-11-16,1-10 15,-3-12-15,-2-10 16,-3-4-16</inkml:trace>
  <inkml:trace contextRef="#ctx0" brushRef="#br0" timeOffset="77419.58">19381 6759 0</inkml:trace>
  <inkml:trace contextRef="#ctx0" brushRef="#br0" timeOffset="77841.39">19631 7253 0,'6'-7'16,"7"-9"-16,-5 2 0,-4 0 0,-4 0 0,0 14 0,-3-18 0,-2-2 0,-4 1 0,-3 4 16,-5 5-16,0 7 15,-2 8-15,-3 11 16,1 10-16,1 9 16,6 8-1,8 4-15,8 0 16,12-7-16,10-14 15,2-14-15,1-13 16,0-11-16,-2-14 16,0-7-16,-1-10 15,-2-2-15,2-6 16,1-3-16,-1-2 16,-13 25-16</inkml:trace>
  <inkml:trace contextRef="#ctx0" brushRef="#br0" timeOffset="78452.77">19935 6791 0,'-7'20'0,"-8"29"0,-1 3 0,-1 6 0,0 9 0,1 6 16,1 0-16,1-5 15,6-15-15,0-20 16,2-15-16,5-15 16,2-10-16,2-11 15,5-12-15,8-6 16,5-2 0,3 4-16,5 11 0,1 12 15,1 9-15,-4 9 16,-1 15-1,-8-1-15,-3 1 16,-5 2-16,-4-1 16,-1 3-16,-2 0 15,0 1-15,1-3 16,3-4 0,4-5-16,2-7 15,3-3-15,0-5 0,0-8 16,1-3-1,0-6-15,-1-3 16,0-3-16,-3 0 16,-5-4-16,-4 1 15,-4 3-15,-5 2 16,-7 8-16,-5 8 16,-4 9-16,0 9 15,-1 8 1,4 6-16,2 3 0,6 0 15,6-2 1,8-5-16,9-6 16,6-8-16,8-6 15,3-3-15,1 0 16,1-1-16,-1 1 16,-5 3-16,-7 1 15,-11 0-15</inkml:trace>
  <inkml:trace contextRef="#ctx0" brushRef="#br0" timeOffset="81682.53">18786 8722 0,'-1'0'0,"-3"0"0,-1-1 0,-1 1 0,-5 0 0,-2 1 0,-3-1 0,0 0 0,1 0 0,-3 3 16,-2 1-16,0 0 16,-1 3-16,0 2 15,-3 5-15,1 6 16,0 8-16,2 10 15,2 10 1,7 13-16,6 12 16,5 3-16,6-4 0,5-5 15,3-19 1,2-23-16,4-15 16,1-12-16,2-9 15,3-7-15,4-7 16,2-6-16,0 1 15,-1-4-15,-2 2 16,-1 3-16,-3 7 16,2 3-16,-1 4 15,-2 5-15,-3 0 16,-1 1-16,-3 2 16,-4 4-1,-5 0-15,-2 3 16,-3 1-16,-5 0 15,-4 0-15,-4 2 16,-4 1-16,-2 2 16,-2 1-16,-1 3 15,1 5-15,-1 5 16,3 7-16,3 6 16,6 9-16,6 6 15,9 3-15,10-9 16,6-16-16,3-17 15,3-16-15,2-13 16,0-11 0,1-8-16,-5-4 15,-3-2-15,-6-3 16,-5-4-16,-6 2 16,-5 2-16,-2 6 15,-4 10-15,-5 13 16,-6 15-16,-3 13 15,-2 16-15,-1 14 16,-2 13 0,3 4-16,6 2 15,5-8-15,6-14 16,6-13-16,8-13 16,3-11-16,1-8 15,3-8-15,0-7 16,4-7-16,0-1 15,3 2-15,-1 3 16,0 5 0,-3 8-16,-3 6 15,-3 9-15,-1 4 16,-2 7-16,-2 9 16,-3 2-16,2 4 15,-4 1-15,0-2 16,1-5-16,0-7 15,4-10-15,2-6 16,1-9-16,2-7 16,0-4-1,-1-4-15,-1-5 16,-3 0-16,-2 2 16,-1 3-16,-3 9 15,-2 8-15,-1 13 16,-3 12-16,0 9 15,-2 11-15,2 7 16,0-2-16,3-7 16,3-12-1,4-6-15,4-15 16,5-12-16,-7 0 16,12-11-1,-7-5-15,0-5 0,-3 0 16,0 4-16,-4 2 15,-1 8-15,-3 7 16,-1 11-16,-5 8 16,0 12-16,-3 9 15,3 5 1,-1 1-16,3 2 16,0-16-16,3-6 15,2-10-15,4-11 16,2-9-16,2-7 15,2-6-15,1-5 16,-2 8 0,0 5-16,0 10 0,-4 6 15,1 10-15,-4 9 16,-3 8 0,-1 7-16,-3 3 15,-2 0-15,0-5 16,0-6-16,1-12 15,2-10-15,1-9 16,5-9 0,0-8-16,2-6 15,3 0-15,-2 4 0,1 7 16,0 8 0,-2 8-16,-2 6 15,-1 6-15,-3 10 16,-2 5-16,-3 6 15,-1 1-15,-3 1 16,-1-3 0,-1-3-16,0-7 15,2-4-15,1-6 16,2-4-16,3-2 16,3-2-16,2-1 15,4-5-15,4 0 16,1-1-16,1 2 15,-2-5-15,-1-3 16,-2-6-16,-2-9 16,0-5-1,-1-8-15,2-7 16,-2-3-16,6-4 16,0 9-16,1 4 15,2 7-15,2 8 16,-1 7-16,-3 5 15,-3 6-15,-5 6 16,-6 8-16,-3 10 16,-4 7-1,-4 10-15,-1 9 16,-1 6-16,1 6 16,3 2-16,2-5 15,1-9-15,1-16 16,5-11-16,6-9 15,4-9-15,2-7 16,4-3-16,2-1 16,-1 4-16,1 5 15,-1 6-15,-1 6 16,-2 5 0,1 6-16,-2 1 15,2 0-15,-1-3 16,0-1-16,0-8 15,-2-2-15,1-4 16,-3-8-16,0-1 16,-5-2-16,-3-1 15,-6 0-15,-3 1 32,-6 1-32,-2 6 0,-3 3 0,-3 6 15,1 5 1,3 5-16,5 4 15,3-3-15,8-1 16,4-12-16,7-11 16,4-9-16,6-11 15,2-9-15,3-10 16,-12 25-16</inkml:trace>
  <inkml:trace contextRef="#ctx0" brushRef="#br0" timeOffset="82854.39">21797 5208 0,'-8'19'0,"-11"26"16,-1-7-16,0-5 0,-1-4 0,0 6 0,1 5 0,1 2 15,3-5 1,2-4-16,4-11 0,3-10 15,3-6-15,3-5 16,2-10 0,4-12-16,2-12 15,3-13-15,6-9 16,5-10-16,7-10 16,8-6-16,5 10 15,3 11-15,-4 18 16,-9 24-1,-6 10-15,-4 9 0,-5 9 16,-4 7 0,-5 10-16,-4 11 15,-2 5-15,-5 7 16,-3 6-16,0 4 16,0-3-16,3-5 15,1-5-15,2-14 16,0-12-16,0-12 15,3-12 1,1-13-16,4-15 0,4-17 16,7-16-1,8-15-15,9-3 16,11-3-16,-1 23 16,-1 30-16,-9 30 15,-13 8-15,-8 12 16,-9 12-16,-6 13 15,-6 8 1,-2 9-16,0 2 16,1-1-16,3-14 0,0-13 15,4-14 1,5-17-16,4-14 16,1-5-16</inkml:trace>
  <inkml:trace contextRef="#ctx0" brushRef="#br0" timeOffset="83245">22704 4872 0,'2'2'0,"2"2"0,-3 1 0,-8-1 0,-12 3 0,-9 7 0,-10 9 0,-3 5 15,-1 5 1,2 0-16,8 0 16,8-3-16,17-15 15,3-2-15,8-2 16,10-7-16,9-1 16,6-1-16,5-1 15,1 2-15,-4 3 16,-8 7-16,-7 1 15,-9 2-15,-6 1 16,-8 2-16,-8 2 16,-3 2-1,-4 1-15,-1-2 16,-2 3-16,-5-1 16,-1 3-16,0 1 15,1-1-15,3-9 16,5 0-16,14-15 15</inkml:trace>
  <inkml:trace contextRef="#ctx0" brushRef="#br0" timeOffset="84292.05">21730 6784 0,'-2'2'0,"-1"4"0,2 2 0,0-1 0,-3 1 0,-2 0 0,-3 1 0,-1 4 15,0 7-15,-1 8 0,0 12 16,0 13-16,0 8 16,3 10-16,0 4 15,1-6-15,3-8 16,0-12-16,1-18 15,0-18-15,4-17 16,1-12-16,1-13 16,1-12-1,2-13-15,4-10 16,3-4-16,4-6 16,6 7-16,4 14 15,-2 19-15,-2 10 16,-2 9-16,-6 10 15,-3 5-15,-1 4 16,-2 8-16,-4 11 16,-2 7-1,-5 10-15,0 9 16,-2 7-16,-2 1 16,0 0-16,2-14 15,1-14-15,3-18 16,0-16-16,4-15 15,3-14-15,5-15 16,6-10-16,6-3 16,5 4-1,5 9-15,-4 15 16,-2 18-16,-11 16 16,-4 12-16,-5 13 15,-3 15-15,-3 14 16,0 15-16,-1 7 15,-1 7-15,-2-5 16,4-19-16,-1-21 16,2-22-16,-3-16 15</inkml:trace>
  <inkml:trace contextRef="#ctx0" brushRef="#br0" timeOffset="84573.03">22481 6840 0,'-1'15'0,"-4"26"0,-6 16 0,-5 10 0,16-67 0,-19 78 0,2 0 16,4-1-16,9-15 15,1-13-15,0-22 16,1-16-16,0-16 16,-1-13-16,2-10 15,-2-10 1,3-5-16,0 1 16,0 17-16</inkml:trace>
  <inkml:trace contextRef="#ctx0" brushRef="#br0" timeOffset="84776">22335 6861 0,'12'-4'0,"15"-4"0,-8 2 0,-2-1 0,-17 7 0,20-11 0,11 1 16,11 0-16,6 0 0,-4 1 15,-5 2-15,-10 2 16,-21 5-16,-19 4 16</inkml:trace>
  <inkml:trace contextRef="#ctx0" brushRef="#br0" timeOffset="85682.4">21727 8760 0,'-3'13'0,"-2"19"16,0-3-16,2-4 0,-2-7 0,0-2 0,-4-4 0,-1 1 0,-3 9 16,-1 9-16,0 10 15,-1 14-15,6 18 16,4 7 0,5-2-16,3-2 15,5-14-15,-3-23 16,-5-26-16,-2-20 15,-1-15-15,-1-13 16,2-12-16,2-6 16,4-7-16,4 1 15,5 0-15,4 4 16,3 11 0,1 8-16,2 11 15,-4 5-15,0 5 16,-2 4-16,0 5 15,-3 8-15,-4 5 16,-2 10-16,-4 9 16,-2 12-16,-4 7 15,-1 9-15,-2 4 16,2-6 0,-1-7-16,3-14 15,0-15-15,3-16 16,2-14-16,4-15 15,2-12-15,5-12 16,3-2-16,5 0 16,1 7-16,0 12 15,-4 17-15,-2 14 16,-3 8-16,-4 8 16,-2 12-1,-2 8-15,-1 8 16,-1 9-16,1-1 15,1-4-15,1-10 16,1-24-16,-5-15 16,-1-9-16,-2-13 15,-1 12-15</inkml:trace>
  <inkml:trace contextRef="#ctx0" brushRef="#br0" timeOffset="86104.05">22481 8756 0,'7'1'0,"11"1"0,-5 0 0,-4 0 0,-8 3 0,-7 2 0,-11 5 0,-6 4 0,-3-1 16,-4 2-16,1 3 15,2 2-15,6 2 16,4 4-16,4 0 16,9-1-16,-1-3 15,8 0-15,7-1 16,8-6-16,3 0 16,5 1-16,4-6 15,1 0 1,-1-3-16,-3 0 15,-4-3-15,-5 0 16,-2 3-16,-6 6 16,-8 0-16,-7 1 15,-6 5-15,-5 6 16,-7 7 0,-4 9-16,-4 2 0,-2 4 15,2-1-15,1-14 16,17-19-1</inkml:trace>
  <inkml:trace contextRef="#ctx0" brushRef="#br0" timeOffset="91268.52">6121 8190 0,'0'0'0,"0"0"16,0 0-1,0 0-15,0 0 16,0 0-16,0 0 16,0 0-16,0 0 0,0 1 0,4 2 0,-1-2 0,-1-1 0,-1 0 0,-1 0 0,67 9 15,-43-2-15,-2-1 16,-4-2-16,0-1 16,-1-2-16,-4-1 15,0-2-15,0-2 16,-3 2-16,-7-3 15,11 6 1,3 1-16,3 0 16,2 0-16,1-1 15,-1 0-15,-2-1 16,-4 0-16,2 0 16,4-1-16,1 0 15,-2-1-15,3 3 16,-1 1-16,-1-1 15,2 1 1,-3-2-16,5 1 16,0 2-16,2-2 15,-1 1-15,2-4 16,-1 2-16,0 1 0,-2 0 16,1 0-1,2 1-15,0 1 16,2 0-16,4 1 15,-6-3-15,0 3 16,0-3-16,-2 1 16,-3-2-16,1 0 15,3 0-15,0 1 16,1-1 0,0 0-16,0 1 0,0-1 15,1 0 1,2 1-16,-2-4 15,1 3-15,0-3 16,6 4-16,-1 1 16,-2-1-16,0 0 15,1 0-15,2 0 16,-2-1 0,-3-1-16,1 0 15,2 0-15,-1 0 0,2 3 16,-1-1-1,-2 0-15,4 0 16,3 4-16,-3-2 16,-1-5-16,0 2 15,-1-1-15,-3 0 16,1-3-16,2 2 16,2-1-1,-1 0-15,2-1 16,-5-3-16,-3-1 15,2 0-15,3 2 16,0 1-16,1-3 16,0 0-16,-2 1 15,-4-2-15,-7 1 16,-6 1-16,1 3 16,2 4-1,-2 2-15,-1-1 16,-3-1-16,-4-1 15,-4-1-15,-4 1 16,1-1-16,-1-1 16,-3 1-16,-1 1 15,-1 1-15,2 0 16,-1 1-16,1 0 16,-1 0-16,0 1 15,1 2 1,0 3-16,-1 0 15,-1 1-15,0-2 16</inkml:trace>
  <inkml:trace contextRef="#ctx0" brushRef="#br0" timeOffset="92879.66">16835 948 0,'13'0'0,"15"-1"0,2-3 0,1-1 0,1-5 0,0-1 0,2 1 15,6 0-15,2 1 16,2 0-16,4 3 16,3-1-16,-1 1 15,4-3-15,-1 0 16,1 1-1,3-1-15,3-1 16,2 2-16,0-1 16,-2 4-16,-1-5 15,2 1-15,3 1 16,3-4-16,4-2 16,-1 0-16,-1 2 15,0-2-15,1-1 16,2 2-1,1-1-15,3-1 16,-1 3-16,-1 1 16,0-2-16,0 1 15,1 3-15,1-2 16,2-2-16,2 4 16,1 0-16,-1 2 15,0-2-15,-4 5 16,4-6-16,-6 2 15,4 3 1,1 1-16,3 2 16,1-2-16,0-2 15,0-2-15,-3 1 16,-5 2-16,1 8 16,-2-4-16,-2 4 15,-1-1-15,0 0 16,1 0-16,1-4 15,-1-3 1,2 0-16,-5 2 16,0 3-16,-4 4 15,-1 3-15,0 1 16,-5 2-16,-1 2 16,-7 3-16,-4-2 15,-6-2-15,-4-1 16,-3-5-16,-1-1 15,-4 0-15,-5 1 16,-9 2-16,-5-1 16,-3-3-1,-2-1-15,-2-1 16,-2 1-16,0-2 16,-1 0-16,2-3 15,2-1-15,0 0 16,-3 2-16,-5 5 15,-8 3-15,-6 4 16,-1 3-16</inkml:trace>
  <inkml:trace contextRef="#ctx0" brushRef="#br0" timeOffset="98537.19">15297 979 0,'7'4'0,"8"5"0,-3-2 0,-4-9 0,-6-13 0,-2 15 0,1-18 0,2-1 0,4 2 0,6 1 15,4-2-15,9 3 16,5 0 0,3 0-16,3 1 15,2 1-15,-3 1 16,-2-4-16,-5 6 16,0 4-16,-3-2 15,6 2-15,2-1 16,6 1-16,4 2 15,3 1-15,5 2 16,2 1-16,-2 1 16,6 0-1,-1 0-15,-2 2 16,-2 2-16,-6 2 16,3 2-16,-3 1 15,-4 4-15,3 2 16,0 0-16,2 5 15,-1 1-15,-1-1 16,-3 0-16,-1 3 16,-1 2-1,-3 1-15,0 1 16,-3 2-16,-5 1 16,-5 1-16,-3 4 15,4 2-15,0 3 16,1 0-16,-4-1 15,-1-2-15,-5 1 16,-4-1-16,-3 0 16,0 0-16,-1 1 15,-6 0 1,0 1-16,2 1 16,0 1-16,2-1 15,1 0-15,-3-1 16,1-2-16,-2-3 15,-4 1-15,-3 1 16,-2 2-16,0-1 16,2-1-16,0-3 15,-1-4 1,1-3-16,-1-2 16,4-3-16,0 0 15,-1-1-15,-1 0 16,1 2-16,-3 2 15,0 1-15,0-2 16,0-1-16,-1-1 16,-1 0-16,2-4 15,2-3-15,-1-3 16,0-5-16,1 0 16,-2 0-16,0 1 15,1-2-15,1 2 16,1-2-1,1 0-15,0-2 16,1-1-16,0-2 16,-1-2-16,0 0 15,-2-1-15,2-1 16,-1-1-16,-2 1 16,0-5-16,-3 1 15,-1-1-15,-7 0 16,2 5-16,-4-3 15,-4 2-15,2 0 16,2 0 0,4 0-16,3 1 15,3 0-15,2 1 16,1-2-16,10 4 16,4 0-16,3 0 15,4 0-15,4 0 16,2-3-16,-1 0 15,-2 0-15,2 1 16,-2 0 0,-4 2-16,-3 2 15,-4 4-15,-1 3 16,-4 2-16,-2 4 16,-6 4-16,-2 5 15,-1 4-15,-4 0 16,-3 1-16,0 1 15,-2 1-15,3-2 16,1-1-16,3-2 16,2-2-1,2-3-15,2-5 16,0-4-16,1 0 16,-4-2-16,1 1 15,1-2-15,0-1 16,0-1-16,-1-2 15,-4 0-15,-2-3 16,-1-2-16,-6-2 16,-1-5-1,-1-4-15,3-6 16,4-14-16,8-15 16,11-9-16,5-5 15,10-4-15,-5 14 16,-10 20-16,-5 17 15,-1 11-15,2 9 16</inkml:trace>
  <inkml:trace contextRef="#ctx0" brushRef="#br0" timeOffset="106631.06">18864 578 0,'7'3'0,"8"2"0,-2 1 0,-5-5 0,-2-4 0,-6 3 0,10-8 0,4 0 0,3-3 0,4-1 0,2-1 16,6 3-16,1 1 16,2 5-16,2 0 0,-1 1 15,2 3 1,1-1-16,-2 0 16,2-1-16,1-4 15,3 1-15,5 0 16,-3 3-16,3 1 15,-4 4 1,5 8-16,-1 4 16,2 2-16,0-1 15,-1 0-15,-2-2 16,-3 0-16,-2 1 16,0 2-16,-1 4 15,-1 0-15,0 2 16,-2 4-16,-3 2 15,-1 3-15,-5 0 16,-4 2 0,-2 0-16,-2-1 15,-1 2-15,-2 2 16,-3 1-16,-4 3 16,-1-1-16,-1 1 15,0 1-15,-1 2 16,0 4-16,-1 3 15,-5 1-15,-2 0 16,-4-3 0,-2-2-16,3-4 15,3 0-15,2-2 16,1 1-16,-3 3 16,-2-2-16,-3 1 15,-2-1-15,-3 1 16,-3-1-16,2-3 15,0-5-15,3-5 16,1-3-16,3-4 16,2-5-16,0-1 15,3-1 1,-2-1-16,1 3 16,0 1-16,-2 0 15,-1 0-15,0-2 16,1-2-16,-2 1 15,1-2-15,2-3 16,0-3-16,2-2 16,-2-1-16,0-1 15,2-1-15,0-2 16,1-2 0,2 0-16,2-2 15,-2 0-15,2 1 16,-1-2-16,0 1 15,1-7-15,1 0 16,0 0-16,-2 1 16,1 0-16,1 2 15,0 1-15,2 1 16,-1-1 0,2 0-16,1 0 15,3-1-15,0 1 16,3 2-16,0 0 15,-2 3-15,0 1 16,-5 3-16,0 3 16,-4 4-16,1 3 15,-2-2-15,-1 4 16,-1 2 0,0 0-16,0-5 15,2-3-15,2-3 16,7 4-16,1-3 15,4-1-15,1-1 16,-1-2-16,-2 0 16,-4-2-16,-5 2 15,-6 3-15,-6 4 16,-8 1-16,-7 5 16,-7 3-1,-4 0-15,-6 2 16,2 2-16,5 1 15,2-8-15,4-5 16,7-5-16,6-6 16,4-9-16,2-10 15,2-5 1,1-5-16,2-1 0,1 2 16,1-2-1,-4 3-15,-2 4 16,-1 5-16,-3 6 15,-2 4-15,-3 8 16,6 2-16</inkml:trace>
  <inkml:trace contextRef="#ctx0" brushRef="#br0" timeOffset="110396.65">5741 9012 0,'0'4'0,"4"4"0,8-3 16,6-2-16,4-2 0,-2 2 0,-3 0 0,-3 1 0,-3-2 15,-4-2-15,-2 0 16,-1-2-16,1 1 16,3 0-16,4 2 15,3 1-15,3-2 16,0 1 0,-3-1-16,0 0 15,2-3-15,-3 0 16,-3 1-16,1 2 15,1 2-15,1 0 16,0-1-16,0-2 16,2 1-16,0-1 15,0-2-15,2 1 16,-2-1-16,-1 0 16,-1 1-1,3 3-15,-3-3 16,-1 2-16,1 0 15,4 0-15,-2 1 16,0-2-16,3 0 16,-4-3-16,3 1 15,2 2-15,-2 0 16,-1 1-16,1 0 16,0-1-1,0 2-15,6 3 16,-4 0-16,-1-1 15,0 0-15,-2 0 16,4 3-16,0-1 16,-2-2-16,0-1 15,-2-1-15,3 2 16,-1 0-16,-1-1 16,3 1-1,1 2-15,1 1 16,-1-2-16,0-2 15,0-1-15,-2-2 16,0 0-16,2 1 16,0 0-16,1-2 15,0-1-15,0-3 16,-1 0-16,0-1 16,0 2-16,1 1 15,1 3 1,0 3-16,1 5 15,-1 4-15,-3 6 16,-5 0-16,-8 3 16,-9-9-16</inkml:trace>
  <inkml:trace contextRef="#ctx0" brushRef="#br0" timeOffset="111428.32">4818 9771 0,'-7'0'0,"-11"-1"0,0 6 0,-4 4 0,0 2 0,22-11 0,-23 7 0,-3-6 0,-3-3 15,3-2-15,-2-1 16,1-2-16,1 5 16,0 0-16,2 5 15,0 1-15,-1 1 16,0-2-16,0-3 16,-2-3-16,0-1 15,1 2-15,1 1 16,-3-1-1,3 1-15,1 0 16,-1 2-16,-1-4 16,1-1-16,-2 0 15,3 0-15,0 1 16,-1 0-16,-2 0 16,1 3-16,0-1 15,1 1-15,2 1 16,0-2-16,1-1 15,1 1 1,4 3-16,6 4 16,8 2-16</inkml:trace>
  <inkml:trace contextRef="#ctx0" brushRef="#br0" timeOffset="113147.05">7269 9776 0,'0'0'16,"0"0"-16,0 0 0,5-1 0,5 2 15,-1 1-15,-3-1 0,-1-1 0,-1 0 0,8-7 0,-8 7 0,2 1 16,-1 1 0,1 0-16,-1-2 15,1-1-15,6 3 16,2-1-16,23 18 16,-18-11-16,-6-5 15,7 2-15,3 0 16,2 3-16,-12-15 15,12 7-15,2 1 16,-3-1-16,-3 1 16,12 10-1,-8-1-15,10 4 16,-4 0-16,1-4 16,0 0-16,-5-10 15,-1 0-15,-3-6 16,-5 1-16,-5-6 15,9 10-15,-3-3 16,-2 0-16,2 3 16,3 0-1,-2 2-15,4 0 16,-3 1-16,3-1 16,1 0-16,-1-1 15,-1 0-15,0-2 16,1 2-16,1 1 15,1 1-15,0-3 16,2 1-16,0 2 16,-1-1-1,1 0-15,-3-1 16,-3 2-16,3-2 16,-1 1-16,1 0 15,1 3-15,1-1 16,-3-1-16,-2-2 15,1 2-15,1-1 16,1-1-16,-2-2 16,-1-2-16,1 2 15,3 1 1,0 0-16,-2-1 16,0 3-16,1 2 15,0-2-15,0 1 16,2 0-16,0-1 15,1-2-15,-2-1 16,0 0 0,4 1-16,-3-1 0,0 2 15,0 2 1,1 2-16,-1-3 16,-2-5-16,2 1 15,2-1-15,3-2 16,-1-2-16,-2-2 15,0-2-15,-3 2 16,-3 1-16,-13 4 16</inkml:trace>
  <inkml:trace contextRef="#ctx0" brushRef="#br0" timeOffset="134486.19">10011 9969 0,'0'0'0,"0"0"15,0 0-15,0 0 16,0 0 0,0 0-16,0 0 15,0 0-15,0 0 16,0 0-16,-1 0 0,2 0 0,0 1 0,0 2 0,0-1 0,-1-1 0,64 0 0,-50 1 16,0 2-16,-7-1 15,4 0-15,5 0 16,-1-4-16,3 0 15,-1-1-15,0-1 16,-5 2-16,3 0 16,1 1-1,2-2-15,4 2 16,-1 1-16,-2 0 16,-1 1-16,0-1 15,1 1-15,0 2 16,-2-1-16,3 2 15,1 2-15,-3-4 16,2-1-16,-1-2 16,0 0-1,-1 1-15,2 0 16,1 2-16,0 2 16,-1-1-16,4-3 15,-3 0-15,0 1 16,1-1-16,0-1 15,0 0 1,1-1-16,0 0 0,1 0 16,1 2-1,0-2-15,1 1 16,-2-1-16,-1-1 16,0 1-16,2-1 15,-1 0-15,0 1 16,2-1-16,-2 1 15,0-2-15,0 2 16,0 1 0,1-2-16,-2 1 0,1-1 15,-1 0 1,0 1-16,0 1 16,1-1-16,-1 1 15,1 0-15,-3-2 16,2 1-16,-1 1 15,1 0-15,-2 1 16,3-1-16,-2 1 16,-1 0-1,2 2-15,-1-2 0,-1 1 16,-5-2 0,2 0-16,2 0 15,0 0-15,0 1 16,-8 0-16,-7-1 15,-4-1-15,-4 1 16,-1-1-16,-1 1 16,-3-3-16,-1-1 15,-1 0 1,-1 1-16,-6-2 0,0-1 31,3 1-31,0 1 16,-4-1-16,0 0 15,-5-2 1,2 2-16,0 1 16,-7-2-16,4 3 15,1 0-15,-2-1 16,0 0-16,0-1 16,-3 0-16,2 1 15,-1 0-15,-1 0 16,1 2-16,-2-1 15,2 1-15,-1 1 16,2 1 0,-1-1-16,-2-1 15,3 0-15,-3 1 16,-2 0-16,3-1 16,0 0-16,0 3 15,-2-2-15,2 2 16,1 1-1,-3-1-15,-1 0 0,2 1 16,0 1 0,0 0-16,2-1 15,0-2-15,3 4 16,-1-2-16,-3-2 16,1 2-16,2 0 15,-4-2-15,4 1 16,0 0-16,4 1 15,-1-1 1,-1-1-16,2 1 0,0 0 16,-2-2-1,-1 0-15,0 1 16,-1 0-16,7 2 16,-3-2-16,1-1 15,0 0-15,2 1 16,3 2-16,-3-1 15,4 1 1,6 0-16,5 1 16,3 0-16,4-1 0,0 0 15,0-1 1,-1-1-16,-1 0 16,0 0-16,5 0 15,4 2-15,2 1 16,-2-2-16,1 3 15,2-1 1,4 1-16,-2-1 16,-1-1-16,8-1 15,2 2-15,3-1 16,1 2-16,-5-2 16,4-2-16,3 2 15,4 0-15,1 1 16,3-1-16,0-2 15,9 3-15,-2-1 16,0 1 0,-7 0-16,6 0 15,2 3-15,2-2 16,2 2-16,-1 2 16,1-1-16,-2-2 15,-1 1-15,-2 0 16,-3-1-16,2 0 15,-3-1-15,-6 0 16,-7-2-16,-1-2 16,-7-1-1,-3 2-15,-6-2 16,-4 1-16,-6 1 16,0-2-16,-3 1 15,0 0-15,0 0 16,0 1-16,0-1 15,-2 0-15,-2 2 16,-2 0-16,-1 2 16,-7-2-16,-1-2 15,0 0-15,0 0 16,-7-2-16,4 1 16,-1 1-1,-2 1-15,3-2 0,11 3 16,-5-2-1,-1-2-15,6 2 16,0 0-16,-4-1 16,-3-1-16,0 0 15,3 1-15,5 1 16,4 2-16,3-1 16,1-1-1,3 2-15,0-1 16,1-1-16,-5 0 15,-4-1-15,1-1 16,4 2-16,-5-1 16,-3 0-16,3 0 15,1 0-15,-1 1 16,1-1-16,1 0 16,-1 1-16,4 0 15,-1 0 1,1 2-16,-1-2 15,0 0-15,0 1 16,3-1-16,-3 1 16,-1-1-16,2 1 15,-1-2-15,0 2 16,0-1-16,0 0 16,-3 0-16,2 0 15,1 0 1,-1 1-16,1-1 15,0 0-15,1 0 16,0 0-16,-1 1 16,0-1-16,2 0 15,-1-1-15,-1 1 16,0 1-16,0-1 16,0-1-16,0 1 15,0 0 1,5 2-16,3-1 15,3 3-15,3-1 16</inkml:trace>
  <inkml:trace contextRef="#ctx0" brushRef="#br0" timeOffset="139784.62">3666 10475 0,'6'2'0,"9"4"0,3 0 16,-5 0-16,-1-1 0,-12-5 0,9 4 0,1 3 0,2 0 0,-2-2 0,-1-1 15,1-1-15,1-2 16,2 0-16,0 3 16,2 0-16,3-1 15,0-1-15,5 2 16,1 2-16,2-1 16,1-2-1,-2 0-15,3 1 16,0-1-16,0 1 15,3-1-15,0 1 16,4 0-16,1-5 16,0 0-16,-2-2 15,-1-1-15,3 2 16,-1 1-16,4 2 16,2 0-1,2-1-15,0-1 16,0-2-16,1 4 15,1 1-15,2 2 16,-3-3-16,-2-4 16,1 0-16,0 2 15,2 2 1,0 0-16,0 1 0,-2-3 16,0 0-16,-1-2 15,2 1 1,2 2-16,-2 0 15,1 3-15,-2-1 16,-1 3-16,-5-2 16,-1 1-16,0 0 15,2 1-15,0-1 16,-1-3 0,-3 0-16,-1-3 0,-3-4 15,-1 0 1,-4-2-16,0 0 15,2 1-15,-2 0 16,3 2-16,4 7 16,0 5-16,-3 3 15,1-1-15,-3-4 16,-2 0 0,-6-4-16,1-5 15,3 2-15,-3-1 16,0-1-16,5 8 15,-1-1-15,2 3 16,-16-4-16,21 0 16,-17-3-16,-2-1 15,3 3-15,1 5 16,2 0-16,1 3 16,1 0-16,-1-1 15,1-4 1,-2-1-16,-2-4 0,-3-5 15,-4-5-15,-5 4 16</inkml:trace>
  <inkml:trace contextRef="#ctx0" brushRef="#br0" timeOffset="141749.76">14502 1182 0,'-6'1'0,"-5"2"0,3-1 0,9-1 0,10-4 0,4 0 0,0 1 0,-4 2 0,2 2 16,6 4-16,0 4 16,-4-3-16,-4-2 15,-4 1-15,-3 1 16,6 12-16,3 6 15,7 14-15,5 7 16,0 3 0,6 10-16,-1-10 0,-14-17 15,-2-4 1,4 9-16,-2 8 16,1 13-16,-1 1 15,-4 2-15,-5-3 16,-6-7-16,-1 0 15,-1-1-15,-1-3 16,-3 0-16,0-4 16,1-8-16,-4-6 31,1-3-31,0-7 0,1-8 0,3-3 31,6-2-31,-2-3 16,-1-3-16,2-2 15,-2 1-15,1 0 16,-1 0-16,0 0 16,0 0-16,2-2 15,6 0 1,1-1-16,4 1 16,3 3-16,0 0 15,-2-2-15,-2 2 16,-2 5-16,-6-2 15,-3 3-15,-3 8 16,-3 0-16,-7 7 16,-6 4-16,-9 4 15,-4 4-15,-5 3 16,-3 1-16,0-3 16,-1-6-1,11-7-15,5-8 0,4-5 16,3-5-1,9-8-15,4-4 16,5-2-16,6-1 16,0 2-16,0 2 15,-1 3-15,-2 1 16,0 2-16,3 0 16,2 0-16,2-1 15,3 0 1,1-4-16,4-2 0,-1-2 15,0 2 1,-2-5-16,1-1 16,-4 2-16,-3-4 15,1 0-15,-5-2 16,-1 6-16,2 6 16,-12-7-16,-1 3 15,3 1 1,-4 0-16,0 3 15</inkml:trace>
  <inkml:trace contextRef="#ctx0" brushRef="#br0" timeOffset="143061.96">11224 7292 0,'0'0'0,"0"-1"0,3-2 0,2 0 0,3-1 0,4 2 0,0-3 0,31-3 0,-12 4 16,3-2-16,2 0 16,5 1-16,3 1 0,3 1 15,3 1 1,-5-1-16,3 2 16,-5-1-16,-3 1 15,-26 2-15,70-7 47,-48-12-31,26 19-16,-6-2 0,5 2 0,2 4 0,4 4 0,3 6 15,-23 6-15,-7-33 47</inkml:trace>
  <inkml:trace contextRef="#ctx0" brushRef="#br0" timeOffset="143374.03">12803 7191 0,'0'0'16,"0"0"-16,0 0 15,0 0-15,0 0 16,0 0 15</inkml:trace>
  <inkml:trace contextRef="#ctx0" brushRef="#br0" timeOffset="143796.87">12611 7465 0,'0'0'0,"5"3"0,3 3 0,5 0 0,4-3 0,2-5 0,-9-3 0,31 0 31,-11-7-15,16-1-1,2 0-15,-6-4 16,0 2-16,-2 0 0,-4 2 0,-6 3 0,-7 1 0,-1 3 16,-2 1-16,-7 3 15,-6 2-15,-9-3 16,3-1-16,1-3 15,-5-2-15,-1-2 16,-5-2-16,-1-1 16,-4-2-16,-1-2 15,-5 2 1,-1 4-16,-4-1 16,-2 3-16,-5 0 15,-3 4-15,2 3 16,-5 3-16,6 2 15,8-2-15,5-3 16,11-4-16,8 0 16</inkml:trace>
  <inkml:trace contextRef="#ctx0" brushRef="#br0" timeOffset="144515.74">12482 7356 0,'-6'9'0,"-5"15"0,3-2 0,5-11 0,3-11 0,-7 47 0,1-17 0,3 0 15,0-3-15,1-2 0,0-5 0,-1-4 0,1-7 0,0-4 16,1-3-16,0-3 16,0-1-16,1 0 15,-1 0 1,0 0-16,2 0 16,0 1-16,2-2 15,1 3-15,-1-1 16,1-1-16,-1 1 15,0-2-15</inkml:trace>
  <inkml:trace contextRef="#ctx0" brushRef="#br0" timeOffset="144953.19">12525 7021 0,'0'0'15,"-4"-3"-15,2-3 0,6 4 0,2 4 0,6 7 0,8 9 0,30 35 0,-29-31 0</inkml:trace>
  <inkml:trace contextRef="#ctx0" brushRef="#br0" timeOffset="145062.19">12504 7369 0,'-4'11'0,"-6"12"0,2-4 0,4-9 0,-11 15 0,4-10 0,-3 0 0</inkml:trace>
  <inkml:trace contextRef="#ctx0" brushRef="#br0" timeOffset="145358.99">12673 7562 0,'7'-2'0,"0"1"0,0 0 0,0-1 0,2 2 0,1-1 0,4 0 0,-14 1 0,26 0 0,15 1 16,-8 0-16,7-13 46,5 1-46,4-3 0</inkml:trace>
  <inkml:trace contextRef="#ctx0" brushRef="#br0" timeOffset="145578.03">13043 7397 0,'-4'-9'0,"-5"-14"0,-4-1 0,-4-3 0,-4-3 0,1 2 16,-7 2-16,-7 8 16,-3 5-16,-1 8 15,2 5-15,24 2 16</inkml:trace>
  <inkml:trace contextRef="#ctx0" brushRef="#br0" timeOffset="212549.1">6259 1503 0,'4'1'0,"4"5"0,-9 5 0,-11 5 0,-6 5 0,7 2 0,8 7 16,-6 12-1,-7 8-15,6 3 16,-13 8-16,7-3 15,1-4-15,5-5 16,5 6-16,-5 1 16,-11 1-16,-7-3 15,4 2-15,-10-2 16,9-1-16,8 4 16,23-29-1,-52 77 16,26-34-15,-6-2-16,-2-4 0,-3-5 0,-2-8 0,3-11 0,5-11 16,7-10-16,7-12 15,6-4-15,7 0 16,6 1-16,4 1 16,1 0-16,5 1 15,6 1 1,5 1-16,1 4 15,4-8-15,18-7 16,13-5-16,-31-2 16</inkml:trace>
  <inkml:trace contextRef="#ctx0" brushRef="#br0" timeOffset="214103.45">6594 2928 0,'0'0'0,"72"-9"0,-15 8 0,9 2 0,8-3 16,-2-1-16,-2 0 15,-5 1-15,0 0 16,-4-2-16,4 2 16,4-5-1,5-3-15,1 2 0,5 1 16,2 2-1,6 5-15,-1 4 16,-6-2-16,-1 4 16,-10-3-16,8-1 15,4-3-15,7 2 16,-4-2-16,1-6 16,-3 6-1,-1-2-15,-3-2 16,11 7-16,-6 2 0,-4-5 15,4 4 1,0 5-16,6-7 16,-6 8-16,-4 1 15,2-3-15,-3-2 16,-2 3-16,2-1 16,-5 4-1,1 6-15,-2-6 16,-2 2-16,-3 0 15,-3-2-15,-4-1 16,2 4-16,-3-1 16,-1-3-16,-8-5 15,-16-6-15,-15-6 16,1-1-16,-1-2 16,4 0-1,1 0-15,3 1 16,-5-3-16,-2-5 15,-9-7-15,-3-6 16,-4-4-16,-2-8 16,10-1-16,2-7 15,0-4-15,6 1 16,-7-5-16,-3-2 16,2-2-16,1 0 15,8-2 1,3-2-16,3-1 15,-1 3-15,-1-2 16,1 0-16,1 1 16,-1 2-16,-5 4 15,-1 3-15,0 4 16,-1 2-16,-3 1 16,-3 1-16,0 6 15,-5 2-15,-8 7 16,-2 3-16,-5 4 15,4 2-15,0 0 16,-6 1-16,-3 2 16,-7-1-16,-5 2 15,-3-1-15,-11 2 16,5 0-16,1 0 16,-2 0-16,3 0 15,-12 2 1,-9-2-16,-5 3 15,-6 0-15,3 3 16,5 2-16,-4-1 16,-4 1-16,-3 0 15,1-2 1,-10-1-16,-8 1 0,-4 3 16,0-3-16,-5 3 15,11 0 1,4 2-16,-10-2 15,4 8-15,-1-2 16,7-2-16,1 4 16,-8 0-16,-8 1 15,-1 6-15,7-5 16,3-3-16,4 2 16,-1 0-16,-2 2 15,3 5-15,-3-3 16,7 1-1,2 1-15,-4 3 16,1-3-16,1 1 16,2-2-16,-2 2 15,4 1-15,-2 0 16,2-1-16,8 1 16,5 1-1,0 1-15,-1-1 0,2-1 16,2-4-1,2 0-15,0 1 16,-1 2-16,-7 0 16,-10 1-16,-1-2 15,5-1-15,0 1 16,-3 3-16,13-1 16,14-1-16,7 0 15,3-2 1,4-6-16,0-5 0,-6-3 15,-8 3 1,-2 1-16,13 2 16,1-4-16,5 0 15,5 1-15,-2 0 16,1-4-16,0-4 16,15 11-16</inkml:trace>
  <inkml:trace contextRef="#ctx0" brushRef="#br0" timeOffset="214259.71">6342 1081 0,'-6'23'0,"-8"34"0,2 16 0,-4 26 0,16-99 0,-28 130 0,14 16 16,-22-61-1</inkml:trace>
  <inkml:trace contextRef="#ctx0" brushRef="#br0" timeOffset="-214330.59">6097 2542 0,'14'-3'16,"15"-3"-16,-10 3 0,-2-1 0,-17 4 0,24-4 0,4 0 0,-28 4 0,31-6 0,-3 1 0,0 2 16,3 4-16,0 4 15,17-1-15,1 1 16,4-2-1,1-7-15,-3 0 0,-3 5 16,-9 5-16,-10 4 16,10 1-1,3-2-15,6 0 16,-1-3-16,-2-4 16,2 5-16,2-2 15,-9-1-15,1-1 16,-8 4-1,-7 2-15,-10 2 16,-12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10:4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5434 8232 0,'0'0'0,"0"0"16,0 0-16,0 0 16,0 0-16,-1 1 0,2 0 0,-1-1 0,0 1 0,0-1 0,0 0 0,82 9 0,-52-3 15,-1-2-15,-2-3 16,-1 2-16,-5-5 16,-1-1-16,2 2 15,-4-1-15,6 0 16,2 1-16,1-1 15,-2-1 1,2 1-16,0 0 16,3 2-16,2-2 15,-2-1-15,-1 1 16,3 3-16,-3-1 16,1-1-16,-3 0 15,-1 0-15,0 0 16,5 4-16,-2 0 15,-2-2 1,-7-1-16,-5-1 16,-6 0-16,-5 0 15,-4 0-15,-1 0 16,-2 1-16,0 0 16,-3 0-16,-2 0 15,-3 1-15,-5-5 16,-5 0-16,0 2 15,0 4-15,-3-1 16,-8-3 0,-1 0-16,0 1 15,0 3-15,-1-4 16,1 2-16,0-2 16,-3-7-16,6 5 15,-2-1-15,-5-3 16,4 2-16,1 1 15,5 4-15,-2 1 16,-3-3 0,2 0-16,1 2 15,-1-3-15,0 0 16,8 6-16,2 2 16,4-1-16,7 0 15,0 5-15,-4-8 16,0-3-16,4-2 15,-3 1-15,2 0 16,2 1-16,4 2 16,1 1-1,3 0-15,6 2 16,5 4-16,2-1 16,2 3-16,2-3 15,-1-1-15,-1-3 16,1-1-16,1-3 15,4 0-15,1 1 16,2 1-16,4-1 16,-1 0-1,-5-2-15,7 1 16,-3 0-16,2 1 16,2 2-16,-2-1 15,-1-2-15,3 1 16,1 5-16,0 2 15,-2-2-15,-7-2 16,-3-1-16,2 6 16,-1 1-16,0 0 15,-5-2-15,-5-1 16,-4-3 0,-5 0-16,-5-1 15,-3 0-15,-2 1 16,-3 0-16,-5-4 15,-4-3-15,0 4 16,-3-1-16,-4-2 16,-4 0-16,2 4 15,1 0-15,1 4 16,1 4-16,1 1 16,3 5-1,0 2-15,3 4 16,4 2-16,3 2 15,8-14-15</inkml:trace>
  <inkml:trace contextRef="#ctx0" brushRef="#br0" timeOffset="9430.34">6074 8088 0,'-8'1'0,"-10"4"0,-4-2 0,1-1 0,-1 0 0,-1 2 0,2 1 0,-3-3 15,0-3-15,-1 0 0,1 2 16,1 2-16,2 1 16,1 0-1,0 0-15,0 1 16,1 0-16,-1-1 16,-2-4-16,0 0 15,-2 0-15,-1 0 16,-1 3-16,2 0 15,2 2 1,-1-5-16,0 0 0,2-1 16,3 1-1,6-1-15,4 1 16,3 0-16,3 0 16,3 0-16,2-1 15,2-2-15,3 0 16,2 3-16,8 3 15,-1-1 1,4 2-16,0-2 16,1-1-16,0-5 15,2 3-15,0 1 16,3 0-16,0 3 16,-2-5-16,-2 0 15,-1-2-15,-2 2 16,-7-1-16,-6-1 15,-5 0-15,-2 1 16,-6 1 0,-1 4-16,-1 1 15,-3 2-15,0 1 16,-1 1-16,0-1 16,0-2-16,3 1 15,1 2-15,4 2 16,3 0-16,2-4 15,6 1-15,3 0 16,-3-7-16</inkml:trace>
  <inkml:trace contextRef="#ctx0" brushRef="#br0" timeOffset="10414.91">6838 8007 0,'0'0'0,"0"0"0,0 0 15,0 0 1,0 0-16,0 0 0,-6-1 0,-2 0 0,1 2 0,2-1 0,4 1 0,7 4 0,84 8 16,-76-15-16,2 1 15,2 2-15,-3 2 16,-9-3-16,1 2 15,0 0-15,-1 3 16,-8-8-16,1 0 16,-8-1-16,0-1 15,-4 1 1,0 1-16,3 1 16,1 2-16,-2 1 15,0 1-15,-3 3 16,2-1-16,-2 2 15,2-1-15,3 0 16,4 0-16,-3-4 16,3 1-16,9-2 15,2 1-15,6 1 16,6 4-16,0-3 16,1 1-1,4-1-15,-4-4 16,-1 2-16,0 2 15,1-1-15,-5-1 16,-5-1-16,1 2 16,0 0-1,-16-5-15,-6-1 0,-1 2 16,-7 0 0,-1 1-16,-1 1 15,-4-3-15,4-2 16,2 3-16,2 1 15,2-1-15,2 1 16,6 1-16,5 0 16,3 1-16</inkml:trace>
  <inkml:trace contextRef="#ctx0" brushRef="#br0" timeOffset="13289.64">22463 5849 0</inkml:trace>
  <inkml:trace contextRef="#ctx0" brushRef="#br0" timeOffset="14149.12">20720 5212 0</inkml:trace>
  <inkml:trace contextRef="#ctx0" brushRef="#br0" timeOffset="35515.47">8142 11599 0,'-2'-2'0,"1"-1"0,9 4 0,8-1 0,10 3 0,7 1 0,2 1 0,-5 0 16,-6-2-1,-3-1-15,-6-1 16,1 0-16,-2 0 16,-1 1-16,-2 0 15,2 1-15,1 2 16,0 0-16,-2 0 15,-3-1-15,-3-1 16,-7 0-16,-9-5 16,-3-2-1,-7 0-15,-1 1 16,4 1-16,0 4 16,-3-2-16,1-1 15,-1 2-15,8 0 16,-2-4-16,-5-1 15,4-1 1,-4-4-16,-7-3 0,1 3 16,4 2-1,1 3-15,1 2 16,0 1-16,2 2 16,4 1-16,1 3 15,1-2-15,1 1 16,-3-4-16,5 1 15,4 0 1,7 2-16,5 2 16,2 0-16,3 0 0,-2-1 15,-1 3 1,8 3-16,0-1 16,4-4-16,1-1 15,1-3-15,6-1 16,-3-1-16,0-1 15,-11-2 1,-3-3-16,-2-2 16,2 3-16,-3 4 15,1 1-15,-1 2 16,-4 1-16,-9-3 16,-7 2-16,-1 2 15,-4 1-15,-2 2 16,1-2-16,-1-1 15,-3-3-15,-2-1 16,2-2 0,-1 5-16,-7-1 15,2 1-15,1 0 16,-2-1-16,4 1 16,-2-3-16,2-1 15,4-1-15,-1 0 16,0 4-16,0 4 15,0 4-15,6-4 16</inkml:trace>
  <inkml:trace contextRef="#ctx0" brushRef="#br0" timeOffset="44068.73">6580 11495 0,'0'0'0,"0"6"0,-3-2 0,-4 1 0,1 0 0,1 1 0,4 1 0,16 8 0,1-9 15,-3-2-15,2-1 16,1 3-16,3-1 16,-1-1-1,1-3-15,0 2 16,-1 1-16,0 0 15,-3-2-15,0 1 16,2-4-16,2 2 16,-1-1-16,-7-3 15,31 3 1,-12 0-16,0 0 16,0 0-16,-2-1 15,-2 2-15,1 1 16,-2 1-16,-5 1 15,-2-3-15,1 2 16,1 2-16,2-1 16,-3-1-16,3-1 15,-4-1-15,-3-1 16,4 2-16,-1 1 16,-1-1-1,-3 1-15,-2-2 16,1-1-16,-2 2 15,0 0-15,0 2 16,-3 0-16,-1 0 16,-4-2-16,-3-2 15,-1 0-15,-2 0 16,-3-4-16,-1 0 16,-2 0-16,-3 0 15,1 3 1,-3-4-16,-6 0 15,3 2-15,-3-1 16,-5-2-16,5 0 16,-1 4-16,2 0 15,-2 2-15,2 0 16,5 1 0,1-1-16,0 3 0,1 2 15,3-1 1,4 2-16,0-5 15,1-2-15,0-1 16,1-3-16,2-1 16</inkml:trace>
  <inkml:trace contextRef="#ctx0" brushRef="#br0" timeOffset="46538.66">3837 12433 0,'11'1'0,"-1"-1"0,-1-1 0,-2-1 0,0 1 0,3 0 0,2 1 0,6 2 16,4 1-16,-1 0 15,4 1-15,4 1 16,2 4 0,2 3-16,2-2 0,1-3 15,2-1 1,3-1-16,7-2 16,1-5-16,2-1 15,2 6-15,-6 2 16,-10 0-16,-23-1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04T12:12:00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8507 7859 0,'-1'5'0,"-6"7"16,-6-7-16,-3-3 0,-1-4 0,17 2 0,-15-1 0,4-1 0,4 2 0,3 2 0,5 3 15,4 3-15,-2-1 16,-1 0-1,6-1-15,7 1 16,7 2-16,1-2 0,0-1 16,4-1-1,-1 0-15,0-2 16,-2-2-16,0-1 16,1 0-16,1-1 15,-1-3-15,10 3 16,2 2-1,-1-2-15,-2 2 16,2 0-16,-3 0 16,1 0-16,-1 0 15,6-1-15,4 0 16,1 0-16,3 3 16,-5-2-16,-1 2 15,1 0-15,-1 0 16,2-2-16,1 1 15,2-1 1,2 2-16,-1-1 16,-2 0-16,0-1 15,-3 0-15,2-1 16,1 0-16,-2-1 16,-2 2-16,-2 0 15,-2-1-15,-2 0 16,-2 2-16,1 2 15,1 1-15,-2-2 16,-6 0 0,-2-1-16,0 1 15,-7-1-15,-3-2 16,-7 0-16,-5 0 16,-3 0-16,0 0 15,0 1-15,-1 0 16,-1-1-16,1-1 15,0 1-15,0 0 32,0-1-32,1 1 15,0 0-15,1 0 16,0 0-16,0 0 16,0 0-1,-1 1-15,2-1 0,-6 0 16,2 4-1,4 2-15,0 1 16,-3-2-16,2 1 16,4 0-16,-1 1 15,1-6-15</inkml:trace>
  <inkml:trace contextRef="#ctx0" brushRef="#br0" timeOffset="9938.18">18682 8888 0,'-3'1'0,"-7"0"0,1 0 0,-1 0 0,-3-1 0,0 1 0,2 0 0,4-1 0,2 1 0,3 0 16,2-1-16,1 0 16,1 0-16,0-3 15,0-1-15,3 2 16,1-2-16,2 2 15,2-1-15,0 0 16,3 2 0,1-3-16,-1 0 15,5 1-15,-2 0 16,4 1-16,0-3 16,3 2-16,-1 0 15,2-1-15,-2-1 16,2 0-16,2 2 15,1-2-15,-1 1 16,3 0-16,-2 1 16,2 0-1,1-1-15,-1 1 16,1-1-16,-1-2 16,3 1-16,1 1 15,3 0-15,-1-1 16,1 0-16,1 0 15,-2 0-15,2 1 16,-3 3-16,0-1 16,0 1-1,2 1-15,-1 2 16,0-2-16,0 1 16,1-1-16,-1-2 15,1 4-15,0-2 16,1 0-16,0 0 15,0 1-15,0 0 16,1 3-16,-3-3 16,-1 2-16,1-1 15,-1 1 1,1-1-16,0-1 16,1 1-16,-1-2 15,0 0-15,0 0 16,-1-2-16,0 2 15,-1 0-15,0 0 16,0 0 0,0 0-16,-2 1 0,0 2 15,1 0-15,1-1 16,-1-1 0,1-2-16,-1 1 15,2 0-15,-1 0 16,0-1-16,1-2 15,1 4-15,1 1 16,2-1-16,-1-1 16,2 0-1,1 5-15,1 0 16,-1-1-16,0-4 16,3 3-16,0 2 15,1 0-15,2 0 16,0 3-16,-2-4 15,-2-3-15,-3 1 16,-1-1-16,-3 4 16,-2 0-16,-4 0 15,0-3 1,-1-4-16,-3 0 16,2 2-16,-4 3 15,2-2-15,-3-1 16,-2-4-16,-2-1 15,-4-2-15,-1-3 16,-2-5-16,-3-1 16,0-2-16,-3-3 15,1 2 1,-3 0-16,-2-5 16,2 1-16,-3-3 15,0-2-15,1 1 16,0 1-16,-2-3 15,0-1-15,0-1 16,-2-1-16,-2-1 16,0-1-16,-1 0 15,-1 2 1,-1-1-16,1 6 16,-2-1-16,2 0 15,0 1-15,0 5 16,-2 7-16,1 4 15,-3-2-15,0 0 16,-3 2-16,-2 2 16,-1 2-16,-3 2 15,-1 1 1,-4 3-16,-2 0 16,-3 1-16,-3 2 15,-4 3-15,-1-1 16,-3-1-16,-2 5 15,-2-1-15,-2 1 16,-2 0-16,-1-4 16,-3 0-16,1-2 15,1 2-15,-1-2 16,1-3 0,1 0-16,-1 0 15,0-2-15,-1-4 16,-3 3-16,0 1 15,0-3-15,0-1 16,1 0-16,0 1 16,1 0-16,0-1 15,1 0-15,-1-1 16,-3 0-16,-1-1 16,0 0-1,0 3-15,0-2 16,1 3-16,0-1 15,-1 2-15,0 1 16,0-1-16,2 0 16,3 0-16,2 1 15,1-1-15,0 3 16,0 1-16,-1 2 16,1-1-1,0 3-15,1 1 16,2 2-16,0 1 15,1 1-15,3 1 16,3 0-16,4 3 16,1 1-16,4 0 15,1-1-15,-1 0 16,0-1-16,2-1 16,2-1-16,6-2 15,13-2 1</inkml:trace>
  <inkml:trace contextRef="#ctx0" brushRef="#br0" timeOffset="22546.83">12062 11985 0,'-10'2'0,"-14"4"0,-1-1 0,-2 0 0,27-5 0,-32 4 0,-5 3 0,-3-1 16,-4 0-1,-3-1-15,0-2 16,4 0-16,-1-3 15,0-2-15,0 2 16,-2-2-16,1 2 16,-1 1-16,3 0 15,1 1-15,-4 1 16,-5-1-16,-2-1 16,-5 0-1,0 1-15,-1 4 16,1 0-16,-1-1 15,-3 1-15,1-2 16,0 0-16,0 1 16,-1 1-16,0-1 15,-4-1-15,-4 0 16,1 0-16,-1 1 16,-1-4-16,0 1 15,-2-2 1,-3-1-16,-2-1 15,3 1-15,1 0 16,-1 2-16,4 0 16,-6 3-16,-3 0 15,4-1-15,1-3 16,-2 4-16,3-2 16,3 0-16,-8 1 15,3 1 1,4 0-16,-1 2 15,1-2-15,-2 0 16,3-1-16,-4-3 16,-2-2-16,4 3 15,1-2-15,4 6 16,1 0-16,1 0 16,1-3-16,-4-2 15,-1 2-15,0-2 16,1-2-1,-2 1-15,0 2 16,2 2-16,0 0 16,-3-3-16,-4 0 15,2-2-15,0-4 16,2 4-16,6 1 16,-3-3-16,2-2 15,0-1-15,3 3 16,-1 0-16,0 2 15,1 2 1,-2-1-16,0-1 16,3-1-16,-2-3 15,-1-2-15,0 0 16,2-1-16,1 4 16,2 0-16,2 4 15,-4-1-15,-1-4 16,2 0-16,0-3 15,3 5 1,0-1-16,2 3 16,-3-1-16,-1 2 15,0 0-15,3-1 16,4-1-16,5 1 16,4-1-16,-1-1 15,-3-1 1,-5 1-16,-2 0 0,1 0 15,4 3-15,4 0 16,0-1 0,1 2-16,3 2 15,0-2-15,0 0 16,0 0-16,-2-1 16,0 2-16,1 4 15,0 5-15,3-1 16,-1-6-1,3-3-15,1-1 0,-1 1 16,2 3 0,4 2-16,2 4 15,2-1-15,15-8 16</inkml:trace>
  <inkml:trace contextRef="#ctx0" brushRef="#br0" timeOffset="35296.78">12170 11890 0,'0'0'0,"0"0"0,0 0 31,0 0-31,0 0 16,0 0-16,0 0 16,0 0-16,0 0 15,0 0 1,0 0-16,0 0 0,0 0 16,0 0-16,0 0 0,2 4 0,2-1 0,1-2 0,-1-5 0,-2 0 0,1 1 0,19-38 0,-16 24 15,-3 1-15,4-4 31,0 0-31,-4-1 16,4-3-16,0 0 0,2 0 0,-5 0 16,-1 0-1,5 1-15,-1 1 32,-1-3-32,1 1 0,-1 2 0,3 0 15,-5-1-15,1 1 31,0 0-31,1 2 16,-1 0-16,-3-1 16,2 1-16,2 3 0,-3-1 0,-4 3 31,-1 0-31,1 2 16,1 3-16,0 3 15,-3 0-15,-2 0 16,0 1-16,-1 0 15,1 1-15,1 1 16,-4-2 0,1-1-16,-1 0 15,0 1-15,-7 0 16,1 1-16,1 1 16,2-1-16,0 4 15,-3-4-15,1 2 16,2 0-16,-1 1 15,-4-2-15,0 0 16,2 0 0,1 0-16,-2-2 15,2 1-15,-3 1 16,2 0-16,-2 1 16,-2-1-16,-1 2 15,1 4-15,0-2 16,-5 1-16,0 0 15,3 2-15,-5-3 16,1 2-16,3-1 16,-4-2-1,1-1-15,0 2 16,2 1-16,-1 1 16,1 0-16,-1 1 15,-4-1-15,-2 1 16,-1 0-16,2 2 15,-2-1 1,2-2-16,-1 2 0,1 1 16,2-3-16,2 0 15,-3-2 1,-1 0-16,-4-1 16,4-1-16,0 0 15,-2-1-15,-2 0 16,2 3-16,-1 1 15,0-2-15,0 3 16,0-1 0,1-1-16,2 2 0,2-3 15,-2-2 1,0 1-16,-1 0 16,0 3-16,0 1 15,-2-2-15,1 2 16,1 0-16,-2 0 15,1-1-15,0 0 16,0-2 0,-1 2-16,0-1 15,0 0-15,1-1 16,0 3-16,-2-4 16,1 4-16,0-1 15,0-1-15,2 1 16,0 1-16,2-1 15,4 3-15,2-1 16,-3 0 0,1 0-16,0 0 15,-6-3-15,1-1 16,0 3-16,1-1 0,-1 0 16,-3-4-1,2-2-15,2 2 16,-2-1-16,0 1 15,3 1-15,-1 3 16,0-1-16,-1 1 16,2 0-16,2 2 15,-4-4 1,2 0-16,0 0 16,2 1-16,-3 1 15,-1-3-15,-1 1 16,-1-1-16,0 1 15,0 0-15,2 2 16,1-1-16,0 0 16,-1-4-16,0 1 15,1 0 1,-3 0-16,-1 1 16,5 1-16,0 0 15,1 3-15,-1-5 16,1 1-16,0 3 15,-1 1-15,-1-1 16,-1-2-16,1 3 16,-2-2-16,2-1 15,0-2-15,-1 1 16,0 0 0,-3 0-16,-1 2 15,1 0-15,-1 1 16,-1-3-16,2 0 15,0 0-15,-1 1 16,-2 0-16,-1-1 16,-1 1-16,-2 0 15,2 1-15,-2 2 16,1-1-16,1 0 16,1 1-1,-1-3-15,-3 0 16,-1 1-16,-1-2 15,-1 3-15,-1 1 16,1 1-16,1 1 16,2-3-16,-2-1 15,0 3-15,-4 0 16,0-1-16,-3-1 16,1 0-16,0 3 15,-1-3 1,0 1-16,2 1 15,-2 0-15,0-1 16,0-3-16,0 0 16,1 4-16,-2-2 15,0 1-15,1-1 16,-2-2-16,1 0 16,-1-1-16,-1 2 15,-5 0 1,-4-2-16,0 0 15,2-2-15,2-1 16,0-1-16,0 0 16,-2 1-16,-1 0 15,1-1-15,1 0 16,2 1-16,0-1 16,-1 1-16,1 3 15,4 2-15,-1 0 16,-2 1-1,3 2-15,2 2 16,2-1-16,-8-10 16,-9-7-16,1 0 15,1 1-15,0 5 16,5 5-16,6 4 16,-1-2-16,-8-7 15,0 2-15,6 4 16,5 2-16,1 1 15,6-1-15,1 1 16,-4-4-16,-3 2 16,-3 3-16,0-2 15,3 2-15,2-3 16,2-1-16,1 1 16,-1 2-16,-1 3 15,2-1-15,2-2 16,4-1-1,2-2-15,1-2 16,-1 4-16,0 2 16,-1 4-16,-2-1 15,3-5-15,2-4 16,4 2-16,0 2 16,4-2-1,-4-1-15,3 4 0,0 5 16,3-3-16,1-1 15,3 0 1,1 0-16,2 1 16,0 3-16,2 2 31,1 0-31,-1-2 16,0 2-16,0 5 15,4 6-15,3 3 0,3 4 16,0 3-16,2 2 0,-2 2 15,-1-2 1,0 5-16,-4-8 31,1 9-31,1 4 16,2 2-16,1-1 16,2-3-16,-2-7 15,0-3-15,0-1 16,-1-1-16,1 1 15,-2-2-15,-1 1 16,0-5-16,0-2 16,-3-3-16,-1-2 15,2-2 1,1-2-16,1-1 16,2-1-16,10 7 15,0-1-15,4 6 16,0 2-16,-6-6 15,-1-3-15,-1 0 16,-1 0 0,-1-2-16,1-3 0,0-3 15,3-2 1,1-3-16,2-2 16,1 0-16,0 0 15,-1-1-15,6 6 16,8 8-16,1 0 15,0 1-15,6 0 16,-2-2-16,1-2 16,-4-5-1,-1-3-15,-3-3 0,0-3 16,-5-5 0,4 2-16,3 1 15,1 1-15,4 0 16,3-5-16,2-2 15,5 2-15,5 4 16,1 1-16,-1 1 16,-2-1-16,-2-2 15,-5 3 1,-7-1-16,-13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7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0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87058DD-6FEB-467D-A7BD-69432EB8DE6F}"/>
                  </a:ext>
                </a:extLst>
              </p14:cNvPr>
              <p14:cNvContentPartPr/>
              <p14:nvPr/>
            </p14:nvContentPartPr>
            <p14:xfrm>
              <a:off x="65520" y="354240"/>
              <a:ext cx="1433520" cy="3221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87058DD-6FEB-467D-A7BD-69432EB8D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" y="344880"/>
                <a:ext cx="1452240" cy="32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As vezes precisamos alterar valores cadastrados em nossa tabela do banco de dados, seja por um erro, ou até mesmo por necessidade de um novo valor na linha de registro. </a:t>
            </a:r>
          </a:p>
          <a:p>
            <a:r>
              <a:rPr lang="pt-BR" sz="1800" dirty="0"/>
              <a:t>Para isso, utilizaremos o comando </a:t>
            </a:r>
            <a:r>
              <a:rPr lang="pt-BR" sz="1800" b="1" dirty="0"/>
              <a:t>UPDATE</a:t>
            </a:r>
            <a:r>
              <a:rPr lang="pt-BR" sz="1800" dirty="0"/>
              <a:t>, que é responsável por alterar os registros existentes por novos valores.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7C516AA-604D-4887-BEF3-A0AA2114D984}"/>
                  </a:ext>
                </a:extLst>
              </p14:cNvPr>
              <p14:cNvContentPartPr/>
              <p14:nvPr/>
            </p14:nvContentPartPr>
            <p14:xfrm>
              <a:off x="1254960" y="199800"/>
              <a:ext cx="5811840" cy="3528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7C516AA-604D-4887-BEF3-A0AA2114D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600" y="190440"/>
                <a:ext cx="5830560" cy="354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auxílio a este comando, temos o </a:t>
            </a:r>
            <a:r>
              <a:rPr lang="pt-BR" sz="1800" b="1" dirty="0"/>
              <a:t>SET</a:t>
            </a:r>
            <a:r>
              <a:rPr lang="pt-BR" sz="1800" dirty="0"/>
              <a:t> que indica quais colunas serão modificadas e quais serão os novos valores.</a:t>
            </a:r>
          </a:p>
          <a:p>
            <a:r>
              <a:rPr lang="pt-BR" sz="1800" dirty="0"/>
              <a:t>De forma </a:t>
            </a:r>
            <a:r>
              <a:rPr lang="pt-BR" sz="1800" u="sng" dirty="0">
                <a:solidFill>
                  <a:srgbClr val="FF0000"/>
                </a:solidFill>
              </a:rPr>
              <a:t>opcional</a:t>
            </a:r>
            <a:r>
              <a:rPr lang="pt-BR" sz="1800" dirty="0"/>
              <a:t>, temos também o </a:t>
            </a:r>
            <a:r>
              <a:rPr lang="pt-BR" sz="1800" b="1" dirty="0"/>
              <a:t>WHERE</a:t>
            </a:r>
            <a:r>
              <a:rPr lang="pt-BR" sz="1800" dirty="0"/>
              <a:t>, que se for informada, especifica as linhas que devem ser atualizadas, </a:t>
            </a:r>
            <a:r>
              <a:rPr lang="pt-BR" sz="1800" i="1" dirty="0"/>
              <a:t>caso contrário, todas as linhas serão atualizadas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558CFE4-7EBB-4C3B-90EA-57F4EAACBA05}"/>
                  </a:ext>
                </a:extLst>
              </p14:cNvPr>
              <p14:cNvContentPartPr/>
              <p14:nvPr/>
            </p14:nvContentPartPr>
            <p14:xfrm>
              <a:off x="1432800" y="0"/>
              <a:ext cx="7251480" cy="3027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558CFE4-7EBB-4C3B-90EA-57F4EAACBA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440" y="-9360"/>
                <a:ext cx="7270200" cy="30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2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Vejamos então a sintaxe básica da cláusula </a:t>
            </a:r>
            <a:r>
              <a:rPr lang="pt-BR" sz="1800" b="1" dirty="0"/>
              <a:t>UPDATE</a:t>
            </a:r>
            <a:r>
              <a:rPr lang="pt-BR" sz="1800" dirty="0"/>
              <a:t>:</a:t>
            </a:r>
          </a:p>
          <a:p>
            <a:r>
              <a:rPr lang="pt-BR" sz="1800" dirty="0"/>
              <a:t>UPDATE </a:t>
            </a:r>
            <a:r>
              <a:rPr lang="pt-BR" sz="1800" dirty="0" err="1"/>
              <a:t>nome_tabela</a:t>
            </a:r>
            <a:r>
              <a:rPr lang="pt-BR" sz="1800" dirty="0"/>
              <a:t> SET </a:t>
            </a:r>
            <a:r>
              <a:rPr lang="pt-BR" sz="1800" dirty="0" err="1"/>
              <a:t>nome_coluna</a:t>
            </a:r>
            <a:r>
              <a:rPr lang="pt-BR" sz="1800" dirty="0"/>
              <a:t>=valor </a:t>
            </a:r>
            <a:r>
              <a:rPr lang="pt-BR" sz="1800" b="1" u="sng" dirty="0"/>
              <a:t>WHERE</a:t>
            </a:r>
            <a:r>
              <a:rPr lang="pt-BR" sz="1800" dirty="0"/>
              <a:t>;</a:t>
            </a:r>
          </a:p>
          <a:p>
            <a:r>
              <a:rPr lang="pt-BR" sz="1800" b="1" dirty="0"/>
              <a:t>UPDATE empregados set nome='João da </a:t>
            </a:r>
            <a:r>
              <a:rPr lang="pt-BR" sz="1800" b="1" dirty="0" err="1"/>
              <a:t>Silva',cidade</a:t>
            </a:r>
            <a:r>
              <a:rPr lang="pt-BR" sz="1800" b="1" dirty="0"/>
              <a:t>='São Paulo' </a:t>
            </a:r>
            <a:r>
              <a:rPr lang="pt-BR" sz="1800" b="1" dirty="0" err="1"/>
              <a:t>where</a:t>
            </a:r>
            <a:r>
              <a:rPr lang="pt-BR" sz="1800" b="1" dirty="0"/>
              <a:t> empregado=2</a:t>
            </a:r>
          </a:p>
          <a:p>
            <a:r>
              <a:rPr lang="pt-BR" sz="1800" dirty="0"/>
              <a:t>Acima, alteramos o nome para João e a cidade para São Paulo, é importante observar que esta alteração ocorrerá no empregado 2.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D949A74-912A-4144-80B8-BC3129197E37}"/>
                  </a:ext>
                </a:extLst>
              </p14:cNvPr>
              <p14:cNvContentPartPr/>
              <p14:nvPr/>
            </p14:nvContentPartPr>
            <p14:xfrm>
              <a:off x="1319760" y="0"/>
              <a:ext cx="7407360" cy="4440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D949A74-912A-4144-80B8-BC3129197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0400" y="-9360"/>
                <a:ext cx="7426080" cy="44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Pode-se utilizar o </a:t>
            </a:r>
            <a:r>
              <a:rPr lang="pt-BR" sz="1800" i="1" dirty="0" err="1"/>
              <a:t>like</a:t>
            </a:r>
            <a:r>
              <a:rPr lang="pt-BR" sz="1800" dirty="0"/>
              <a:t> como complemento;</a:t>
            </a:r>
          </a:p>
          <a:p>
            <a:r>
              <a:rPr lang="pt-BR" sz="1800" b="1" dirty="0"/>
              <a:t>UPDATE cadastro set nome='João da Silva' </a:t>
            </a:r>
            <a:r>
              <a:rPr lang="pt-BR" sz="1800" b="1" dirty="0" err="1"/>
              <a:t>where</a:t>
            </a:r>
            <a:r>
              <a:rPr lang="pt-BR" sz="1800" b="1" dirty="0"/>
              <a:t> cidade </a:t>
            </a:r>
            <a:r>
              <a:rPr lang="pt-BR" sz="1800" b="1" dirty="0" err="1"/>
              <a:t>like</a:t>
            </a:r>
            <a:r>
              <a:rPr lang="pt-BR" sz="1800" b="1" dirty="0"/>
              <a:t> “A%”;</a:t>
            </a:r>
          </a:p>
          <a:p>
            <a:endParaRPr lang="pt-BR" sz="1800" b="1" dirty="0"/>
          </a:p>
          <a:p>
            <a:r>
              <a:rPr lang="pt-BR" sz="1800" b="1" dirty="0"/>
              <a:t>UPDATE cadastro set nome='João da Silva' </a:t>
            </a:r>
            <a:r>
              <a:rPr lang="pt-BR" sz="1800" b="1" dirty="0" err="1"/>
              <a:t>where</a:t>
            </a:r>
            <a:r>
              <a:rPr lang="pt-BR" sz="1800" b="1" dirty="0"/>
              <a:t> cidade like “A%” </a:t>
            </a:r>
            <a:r>
              <a:rPr lang="pt-BR" sz="1800" b="1" dirty="0" err="1"/>
              <a:t>or</a:t>
            </a:r>
            <a:r>
              <a:rPr lang="pt-BR" sz="1800" b="1" dirty="0"/>
              <a:t> cidade like “B%”;</a:t>
            </a:r>
          </a:p>
          <a:p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3933F5E-A21A-44D0-9973-715F1BD929B3}"/>
                  </a:ext>
                </a:extLst>
              </p14:cNvPr>
              <p14:cNvContentPartPr/>
              <p14:nvPr/>
            </p14:nvContentPartPr>
            <p14:xfrm>
              <a:off x="1381320" y="1876320"/>
              <a:ext cx="6705720" cy="26276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3933F5E-A21A-44D0-9973-715F1BD929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1960" y="1866960"/>
                <a:ext cx="6724440" cy="26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2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Safe Mode: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Safe Updates: </a:t>
            </a:r>
            <a:r>
              <a:rPr lang="pt-BR" sz="1800" dirty="0"/>
              <a:t>quando ativado (padrão), o MySQL Workbench não executará instruções UPDATE ou DELETE se uma chave não estiver definida na cláusula WHERE. </a:t>
            </a:r>
          </a:p>
          <a:p>
            <a:r>
              <a:rPr lang="pt-BR" sz="1800" dirty="0"/>
              <a:t>Em outras palavras, o MySQL Workbench tenta evitar grandes erros, como excluir um grande número de (ou todas) as linhas.</a:t>
            </a:r>
          </a:p>
          <a:p>
            <a:r>
              <a:rPr lang="pt-BR" sz="1600" b="1" dirty="0">
                <a:solidFill>
                  <a:srgbClr val="FF0000"/>
                </a:solidFill>
                <a:latin typeface="+mj-lt"/>
              </a:rPr>
              <a:t>SET SQL_SAFE_UPDATES = 0</a:t>
            </a:r>
          </a:p>
          <a:p>
            <a:r>
              <a:rPr lang="pt-BR" sz="1800" dirty="0"/>
              <a:t>Valor 0 desativa, valor 1 ativa.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53" y="2739400"/>
            <a:ext cx="2955064" cy="726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C9726EC-3AEF-4AE8-9DAF-56770328C0BA}"/>
                  </a:ext>
                </a:extLst>
              </p14:cNvPr>
              <p14:cNvContentPartPr/>
              <p14:nvPr/>
            </p14:nvContentPartPr>
            <p14:xfrm>
              <a:off x="1231200" y="2829240"/>
              <a:ext cx="6701760" cy="1572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C9726EC-3AEF-4AE8-9DAF-56770328C0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840" y="2819880"/>
                <a:ext cx="672048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77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765E9-9E71-4416-9476-9AEE67A3EC08}"/>
</file>

<file path=customXml/itemProps2.xml><?xml version="1.0" encoding="utf-8"?>
<ds:datastoreItem xmlns:ds="http://schemas.openxmlformats.org/officeDocument/2006/customXml" ds:itemID="{EB71A1BD-D1C6-45F6-97AC-09BDAF4E90D7}"/>
</file>

<file path=customXml/itemProps3.xml><?xml version="1.0" encoding="utf-8"?>
<ds:datastoreItem xmlns:ds="http://schemas.openxmlformats.org/officeDocument/2006/customXml" ds:itemID="{E336F560-312D-4975-9CE4-274B4D4B0AEF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357</Words>
  <Application>Microsoft Office PowerPoint</Application>
  <PresentationFormat>Apresentação na tela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Sniglet</vt:lpstr>
      <vt:lpstr>Arial</vt:lpstr>
      <vt:lpstr>Dosis</vt:lpstr>
      <vt:lpstr>Calibri</vt:lpstr>
      <vt:lpstr>Friar template</vt:lpstr>
      <vt:lpstr>Implementar banco de dados</vt:lpstr>
      <vt:lpstr>Update:</vt:lpstr>
      <vt:lpstr>Update:</vt:lpstr>
      <vt:lpstr>Update:</vt:lpstr>
      <vt:lpstr>Update:</vt:lpstr>
      <vt:lpstr>Safe Mode: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37</cp:revision>
  <dcterms:modified xsi:type="dcterms:W3CDTF">2024-09-04T12:15:42Z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