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7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91" r:id="rId12"/>
    <p:sldId id="288" r:id="rId13"/>
    <p:sldId id="292" r:id="rId14"/>
    <p:sldId id="289" r:id="rId15"/>
    <p:sldId id="293" r:id="rId16"/>
    <p:sldId id="290" r:id="rId17"/>
    <p:sldId id="294" r:id="rId18"/>
    <p:sldId id="295" r:id="rId19"/>
    <p:sldId id="27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osis" pitchFamily="2" charset="0"/>
      <p:regular r:id="rId26"/>
      <p:bold r:id="rId27"/>
    </p:embeddedFont>
    <p:embeddedFont>
      <p:font typeface="Sniglet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18T12:26:55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 4673 0,'-1'5'0,"-1"7"0,2-12 0,-3 12 0,2 0 0,1 3 0,0-15 0,0 18 0,-1 2 0,1 5 0,-2 5 16,0 7-16,-3 5 15,-2 6-15,-1 5 16,-3 8-16,0 4 15,-2 6 1,1 10-16,0 8 16,0 5-16,-1 5 15,-3 4-15,-1 2 16,-2 5-16,-2-2 16,-2 3-16,-1 6 15,-1 10 1,-2 4-16,3 4 0,-3-5 15,3 2-15,1 5 16,4 2-16,5-7 16,5-8-1,1-1-15,7-6 16,1-13-16,4-24 16,3-31-16,-3-14 15,3-24-15,3-5 16,-6-9-16</inkml:trace>
  <inkml:trace contextRef="#ctx0" brushRef="#br0" timeOffset="2048.86">1246 4493 0,'1'3'0,"5"3"0,5 1 0,2-1 0,6-5 0,1-2 0,-20 1 0,24-3 0,3 1 15,5-2-15,5 0 16,4-2-16,4 1 15,7 1 1,7 5-16,2 0 16,3 3-16,4-1 15,-2 0-15,4 0 16,0-1-16,4 3 16,2 1-16,5-4 15,-1-2-15,4 0 16,2-1-16,-3 1 15,1 1-15,-1-1 16,2 0 0,-3 2-16,2-1 15,-4-5-15,5 2 16,-1 1-16,1 0 16,-3 2-16,4-1 15,2 2-15,-2-5 16,5 4-16,2 2 15,0-2-15,3 3 16,-3 0 0,2 1-16,-5-2 15,-6-3-15,-1-3 16,-8 3-16,0-2 16,2 2-16,-1 1 15,3-4-15,-2 4 16,-2 1-16,1 0 15,0 0-15,-4-2 16,-1 1-16,1 0 16,-2 1-1,-2-3-15,-4 1 16,-2-1-16,-4-1 16,-1-2-16,-1 4 15,-1 1-15,-1 2 16,-2 0-16,0 3 15,0-1-15,-1-1 16,-2 1-16,-2 1 16,-2 0-1,-3-1-15,-3 2 16,-3 3-16,-4 2 16,-1 2-16,-3 1 15,-3 2-15,-4-2 16,-5 2-16,-2 1 15,-5 4 1,-2 2-16,-3 3 0,0 6 16,-2 5-16,-3 6 15,-1 4-15,1 4 16,-3 3-16,-2 5 16,-1 0-1,-4 4-15,-6 3 16,-3 4-16,0 3 15,0 3-15,1 3 16,1 3 0,2 3-16,-3 4 0,4 2 15,4 4 1,-5 3-16,-1 4 16,1 5-16,1 0 15,3-3-15,5 4 16,-3 2-16,-1 3 15,0-2 1,2 1-16,3 2 16,2-1-16,-1-4 15,3-3-15,-5-4 16,4-4-16,-6-1 16,3-2-16,-5-3 15,0-1-15,-1-3 16,-5-2-16,0-2 15,-2-5-15,-4-5 16,-4-7 0,-3-6-16,-4-6 15,-6-5-15,-3-7 16,-4-5-16,-4-5 16,-3-4-16,-5-7 15,-3-3-15,-1-1 16,2-4-16,-2-4 15,-2-3-15,0 0 16,-3-3-16,-2 1 16,-3-3-1,1 2-15,-3-4 16,0 1-16,-1-1 0,-1 0 16,-2-3-1,-2-1-15,-1 0 16,-1 0-16,6 2 15,3-3-15,2-1 16,-1 1-16,0-1 16,0 0-16,0-3 15,-2-3 1,0-3-16,-1 0 16,-4 0-16,-2 1 15,2 3-15,-1-2 0,1 1 16,1-2-16,-1 3 15,-6-3 1,-3 4-16,0-3 16,-3-3-16,-3-3 15,-3-1 1,-1 2-16,-5 5 16,-2 3-16,-2 0 15,4-6-15,0 6 16,-2 8-16,-3 7 15,-1-1-15,-6-4 16,-5 5-16,-7 1 16,2 6-16,20-2 15,32-8-15,49-4 16</inkml:trace>
  <inkml:trace contextRef="#ctx0" brushRef="#br0" timeOffset="2820.71">1943 5116 0,'0'7'0,"2"8"0,6-3 0,7-6 0,12-4 0,-27-2 0,36 2 0,7-2 0,5-3 16,4-3-16,3-2 16,9 0-16,0 1 15,6 4 1,3-2-16,-1 1 16,3 2-16,2 0 15,0 0-15,3 4 0,-1 3 16,-3-3-1,-6 2-15,-6 2 16,-6-2-16,-12-5 16,-10-4-16,-11-6 15,-13-6 1,-9 3-16</inkml:trace>
  <inkml:trace contextRef="#ctx0" brushRef="#br0" timeOffset="3169.04">4304 4996 0,'14'4'16,"24"3"-16,7-3 0,14 1 0,17-4 0,11 2 0,11-3 16,6 0-16,-7-4 15,-8-3-15,-20-5 16,-41 5-16</inkml:trace>
  <inkml:trace contextRef="#ctx0" brushRef="#br0" timeOffset="3786.35">2273 5726 0,'19'8'0,"27"9"0,6-9 0,8-8 0,-60 0 0,72-5 0,6 4 15,7 3-15,8 5 16,2 7-16,-1-2 15,-4 1 1,-10-3-16,-42-4 16</inkml:trace>
  <inkml:trace contextRef="#ctx0" brushRef="#br0" timeOffset="4070">4266 5810 0,'23'7'0,"34"10"0,7-6 15,9-2-15,-73-9 0,87 11 0,9 3 0,5 3 16,7 5-16,0-5 16,-13-6-1,-50-5-15</inkml:trace>
  <inkml:trace contextRef="#ctx0" brushRef="#br0" timeOffset="4583.42">2259 6751 0,'17'12'0,"26"16"0,8-13 0,13-13 0,17-14 0,16-3 16,6 2 0,16 7-16,10 17 15,-6-3-15,-1 2 16,-14-8-16,-57-2 16</inkml:trace>
  <inkml:trace contextRef="#ctx0" brushRef="#br0" timeOffset="4851.55">4849 6822 0,'24'12'0,"35"14"0,9-4 0,9-3 0,15-1 0,8 1 15,4 8 1,2-1-16,-53-16 15</inkml:trace>
  <inkml:trace contextRef="#ctx0" brushRef="#br0" timeOffset="5402.25">2222 7830 0,'11'8'0,"12"9"0,-5-6 0,6-5 0,13-8 0,19 2 0,20 5 16,17 3-16,20 7 15,3 2 1,1-5-16,-8-9 16,3-7-16,-59-1 15</inkml:trace>
  <inkml:trace contextRef="#ctx0" brushRef="#br0" timeOffset="5671.54">4877 8392 0</inkml:trace>
  <inkml:trace contextRef="#ctx0" brushRef="#br0" timeOffset="6300.25">4527 8020 0,'16'13'0,"25"18"0,13-6 0,13 0 0,16-3 0,14 3 16,8 3-16,9 4 15,8 1-15,-6-4 0,-12-5 16,-51-14-16</inkml:trace>
  <inkml:trace contextRef="#ctx0" brushRef="#br0" timeOffset="7237.23">3114 2904 0,'-1'7'0,"-2"6"0,1-4 0,-1-5 0,-1-5 0,-1 0 0,5 1 0,-15-2 0,-11 1 0,-9 4 0,-10 4 16,-11 7-16,-7 7 0,-6 8 15,-2 9 1,3 5-16,4 5 16,11 0-16,11 0 15,14-4-15,14 0 16,13-2-16,12 0 15,9-2-15,14-3 16,12-3-16,11-11 16,10-9-1,5-13-15,4-8 0,-1-6 16,0-2-16,-2-1 16,-3 2-1,-4-2-15,-8-6 16,-11-2-16,-13 4 15,-21 6-15</inkml:trace>
  <inkml:trace contextRef="#ctx0" brushRef="#br0" timeOffset="7754.33">4242 2654 0,'-3'0'0,"0"0"0,-25 29 0,9-1 0,-3-14 0,0-4 0,-1-7 16,-1 2-16,3 2 16,2 1-1,10 5-15,-1-26 47,18 27-47,5 1 0,10 4 0,10 7 0,11 8 0,11 2 16,-3 8-16,-7-12 15,-9 0-15,-7-3 16,-7-5-16,-7-5 16,-7-6-16,-8-3 15,-7-3-15,-7 1 16,-8-2-16,-11 0 16,-9 0-16,-13 2 15,-7 4 1,2-2-16,7-5 15,22-3-15,20-5 16,18-6-16,3 4 16</inkml:trace>
  <inkml:trace contextRef="#ctx0" brushRef="#br0" timeOffset="8334.79">5263 2433 0,'-4'11'0,"-5"14"0,4-4 0,4-3 0,3 2 0,1 8 0,-1 13 0,-4 10 15,-1 7-15,2 2 16,-3 6-16,7-19 16,6-16-16,4-13 15,5-11-15,6-7 16,7-6-16,4-8 16,6-5-1,7-9-15,10-14 16,3-12-16,2-18 15,2-12-15,-5-2 16,-35 40-16,52-49 47,-27 35-31,-9 17-16,-13 20 0,-12 20 15,-13 20 1,-12 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18T12:27:16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8401 0,'-4'26'0,"-5"34"0,6-3 0,3-6 0,7-5 0,-2 5 16,-1 5-1,-6 9-15,0 14 16,-3 13-16,-2 4 16,2 9-16,-4 2 15,-3 9-15,-3 12 16,0 4-16,4-10 15,3-4 1,1-9-16,0-13 0,2-15 16,1-20-1,4-16-15,5-30 16,9-21-16,10-24 16,-8 2-16</inkml:trace>
  <inkml:trace contextRef="#ctx0" brushRef="#br0" timeOffset="1082.85">686 8172 0,'13'-10'0,"16"-13"0,-1 4 0,1 3 0,-29 16 0,39-13 0,14 2 0,14 1 16,16 1-1,8 4-15,10 2 16,-1 2-16,5-4 15,7 6 1,7-2-16,7 5 16,8-1-16,-3-1 15,5 6-15,-7 0 16,2 2-16,2 5 0,7-6 16,-1-3-1,-2 0-15,-2 0 16,-5 1-16,-2-2 15,-11-1 1,-2 4-16,-6-1 16,-3 4-16,-5-1 0,-5-2 15,-4 1 1,-7 1-16,-6-5 16,-7 0-16,-11 3 15,-10-2-15,-9 1 16,-8 3-16,-7 1 15,-6 6-15,-5 6 16,-2 8 0,-3 7-16,-2 8 15,-2 10-15,-5 6 16,-1 5-16,-2 7 16,0 8-16,0 7 15,7 7-15,-1 12 16,5 0-16,4 4 15,3 5-15,4 2 16,3 12 0,2 7-16,-3-1 15,-4-6-15,-8-6 16,-11-7-16,-7-10 16,-12-14-16,-3-10 15,-8-10-15,-8-5 16,-11-10-1,-2-9-15,-9-3 0,-6-9 16,-4 1-16,-8-4 16,-8 1-16,-4-3 15,-4-3 1,-6-3-16,2-5 16,-5 0-16,0-2 15,-1-3-15,0 0 16,-6-4-16,4 0 15,-4-2 1,-5-5-16,2-2 0,-5-7 16,0-4-1,2 1-15,2-3 16,2-6-16,-2-4 16,-8 0-16,1 2 15,0 3-15,-2-1 16,1-3-16,-7 0 15,-7 0-15,-3 0 16,-1-2 0,12-1-16,21-2 0,28-3 15,38-8-15,30 22 16</inkml:trace>
  <inkml:trace contextRef="#ctx0" brushRef="#br0" timeOffset="10723.31">3958 3471 0,'-2'9'0,"-4"13"0,0 4 0,1-5 0,5-21 0,-2 16 0,1-8 0,1-8 0,5 2 0,5-7 15,3-7 1,2-5-16,0-3 16,-2 1-16,-4 6 15,-3 3-15,-6 4 16,-2 7-16,-9 2 15,-4 3 1,-2 1-16,-4 3 16,2-1-16,3 0 15,1-1-15,7-3 16,3-6-16,3 1 16,12-11-16,-5 2 15</inkml:trace>
  <inkml:trace contextRef="#ctx0" brushRef="#br0" timeOffset="11244.83">5028 3403 0,'16'1'0,"24"0"0,1 3 0,0-4 0,-41 0 0,42-3 0,-2-6 0,-40 9 0,36-12 16,-8 0 0,-8-8-16,-4-3 15,-7-1-15,-9-3 16,-6-7-16,-10-1 16,-5 1-16,-7 4 15,-9 13-15,-5 8 16,-1 7-1,-2 19-15,2 12 16,6 15-16,11 13 0,16 0 16,13-4-16,13-10 15,12-26 1,7-16-16,7-18 16,-20-4-16</inkml:trace>
  <inkml:trace contextRef="#ctx0" brushRef="#br0" timeOffset="12246.7">5828 2718 0,'2'6'0,"3"9"0,-2-5 0,-2-2 0,-4 1 0,3-9 0,-11 17 0,-10 9 0,-8 14 0,-6 15 16,-1 8-16,-1 10 16,12-8-16,12-17 15,13-14-15,11-17 16,11-10-16,10-9 16,9-5-16,6-3 15,4-3-15,3-1 16,-3 4-16,-3 3 15,-6-2-15,0 2 16,-8-2 0,-6 0-16,-4-3 15,-5-2-15,-3-2 16,-6-2-16,-5-1 16,-3 0-16,-2 0 0,-5 2 15,-5 2 1,-3 4-16,-6 4 15,-1 5-15,0 6 16,0 5 0,2 5-16,4 8 15,5 3-15,4-4 16,0-13-16,23 4 16,8 8-16,8 0 15,14-6-15,10 8 16,0-12-16,-15-48 15,27-7-15,-5-5 16,-17 9-16,-17 3 16,-12 5-1,-12 9-15,-12 8 16,-13 9-16,-9 0 16,-4-2-16,-4-4 15,-6 3-15,-4 7 16,0 4-16,6 10 15,-1 21-15,7 6 16,12 1-16,11-3 16,14-6-1,9-2-15,10-7 0,11-6 16,8-14 0,6-8-16,3-6 15,-1-7-15,-4-3 16,-6 2-16,-8 6 15,-10 5-15,-7 3 16,-8 5-16,-4 1 16,-4 1-16,-2 2 15,1-1-15,1-1 16,-1 1-16,1 0 16,-3-4-1,-3 0-15,1 0 16,-3 9-16,-3 7 15,1 10-15,3 5 16,6 7-16,9 3 16,12-3-16,13 0 15,21-2 1,18-30-16,6-10 16,-33-4-16</inkml:trace>
  <inkml:trace contextRef="#ctx0" brushRef="#br0" timeOffset="15283.99">5903 8619 0,'-12'5'0,"-17"8"16,-4-3-16,-2-1 0,35-9 0,-41 13 0,-4 9 0,0 8 0,5 9 15,11 11-15,12 0 16,14 0 0,16-3-16,11 0 15,13-5-15,13-4 16,8-8-16,11-10 15,3-13-15,3-13 16,0-8-16,0-6 16,-2-4-16,-4-3 15,-2 3-15,-6 1 16,-7 1-16,-8 6 16,-7 4-16,-9 4 15,-7 3 1,-10 3-16,-8 2 0,-3 0 15,-4 2 1,-1-1-16,-3 0 16,-7 0-16,-8 0 15,-10 1-15,-9 1 16,-8 4-16,-7 4 16,-3 7-1,1 5-15,8 8 16,15 3-16,17-1 15,13-1-15,17-2 16,16-4-16,16-4 16,12-9-16,11-10 15,8-9-15,5-14 16,-1-8-16,-4-9 16,-8 1-16,-11-5 15,-15 6 1,-14 3-16,-13 2 15,-12 3-15,-10 4 16,-10 2-16,-10 3 16,-8 3-16,-6 3 15,-4 6-15,-1 4 16,-4 6-16,4 6 16,4 7-16,5 5 15,10 5 1,12 4-16,12-2 15,14-3-15,8-5 0,10-8 16,7-5 0,7-8-16,7-8 15,6-4-15,5-3 16,2-4-16,-3-1 16,-3 1-16,-3 3 15,-3 2-15,-3 5 16,-8 8-16,-9 8 15,-7 8 1,-7 3-16,-6 3 16,-7 2-16,-4-1 15,-6-1-15,-7 1 16,-2 0 0,0-4-16,3-4 0,2-2 15,4-7 1,4-7-16,9-7 15,10-8-15,12-7 0,12-7 16,9-5 0,7-1-16,9 7 15,2 7-15,-11 12 16,-12 9-16,-7 5 16,-10 2-1,-20 14-15,-15 5 0,-13 3 16,2 1-16,-4 2 15,-6 4-15,6-9 16,-3-7 0,6-6-16,13-7 15,9-11-15,14-11 16,8-6-16,11-3 16,4-2-16,-4 3 15,-9 0-15,2 7 16,0 2-16,-11 5 15,1 5-15,-4 8 16,4 7 0,-6 7-16,-3 3 15,-10-3-15,-7-1 16,9-7-16,7-9 16,5-6-16,10-4 15,10-12-15,12 6 16,4 4-1,-12 6-15,-7 6 16,-3 13-16,-11 2 16,-14 5-16,-5 0 15,2-3-15,-1 1 16,0-4-16,4 1 16,6-3-16,6-4 15,4-4-15,1-5 16,4 0-16,6 1 15,-3 1 1,-2 1-16,-1 6 16,-5 3-16,-2 2 0,-4 2 15,1-3 1,0-2-16,-1-4 16,-1-2-16,5-2 15,3 1-15,5-2 16,-6 0-16</inkml:trace>
  <inkml:trace contextRef="#ctx0" brushRef="#br0" timeOffset="15730.14">8886 9293 0,'8'3'0,"13"2"0,2 1 0,-2-2 0,1 0 0,-22-4 0,16 2 0,-5-1 0,0 0 16,-1 1 0,-2 0-16,-3 1 15,23-1 17,-11 2-32,0 0 0,4 1 0,0 0 0,-1-2 15,-5 0-15,-2-2 16,-9-4-16,-2-5 15,-5-6-15,-9-5 16,-2 1-16,-6 0 16,-4 2-1,-4 1-15,-9 1 16,2 5-16,3 8 16,-3 6-16,13 0 15,12 3-15,17 4 16,12 2-16,7 0 15,10 2 1,1-1-16,2-1 16,3 0-16,2 4 15,-2 1-15,7 3 16,0-2-16,-11-6 16,-4-6-16,-24-9 15</inkml:trace>
  <inkml:trace contextRef="#ctx0" brushRef="#br0" timeOffset="25358.97">15008 2276 0,'5'18'0,"4"22"0,-4-4 15,-4 3-15,-3 8 0,-1 12 0,-5 13 0,-11 14 16,-6 10-16,-7 9 16,1 8-16,7 10 15,0 3-15,7 20 16,-6-4-16,6 5 16,6 6-1,-4-1-15,1 7 16,2 4-16,-5 0 15,-3 0-15,-4 5 16,0 3-16,6 4 0,4 5 16,4 2-1,1-16-15,1-39 16,5-61-16</inkml:trace>
  <inkml:trace contextRef="#ctx0" brushRef="#br0" timeOffset="25986.94">17904 1594 0,'-5'17'0,"-8"24"0,2-3 0,1 5 0,10-43 0,-11 52 0,-1 18 0,-3 17 16,-6 17-16,-3 12 16,-4 12-16,1 1 15,2 13-15,-5 4 16,-3 7-16,-6 9 16,1 4-16,-1 2 15,0 0-15,-1 5 16,5-5-16,5-18 15,-5 30 1,-3 1-16,-6 24 16,4-8-16,2-11 15,3 0-15,3 3 16,2 1-16,4-6 16,9-26-16,9-43 15,6-56-15</inkml:trace>
  <inkml:trace contextRef="#ctx0" brushRef="#br0" timeOffset="26736.83">21244 1316 0,'1'10'0,"3"10"0,-2-8 0,-4-13 0,2 1 0,-10 17 0,-9 12 0,19-29 0,-17 48 0,-1 10 16,-6 10-16,-2 15 0,-3 17 0,-2 17 0,0 14 0,-6 20 16,-9 19-16,3 11 15,2 0-15,3-9 16,-2 4-16,-14 15 15,-2 12 1,0-6-16,9 3 16,7 9-16,3 13 15,-4-5-15,-5-7 16,-1-3-16,1 11 16,2 14-16,2-3 15,1-32-15,21-89 16</inkml:trace>
  <inkml:trace contextRef="#ctx0" brushRef="#br0" timeOffset="27276.11">23455 1489 0,'-16'62'15,"0"2"-15,-2-10 0,18-54 0,-20 47 0,1-3 0,15-6 16,6 16-16,-5-2 15,-10 27-15</inkml:trace>
  <inkml:trace contextRef="#ctx0" brushRef="#br0" timeOffset="28177.27">15789 3145 0,'0'-22'0,"-1"-27"0,1-6 0,1-2 0,2 8 0,-1 13 16,-2 14-16,0 10 16,1 11-16,0 8 15,3 14 1,-2 13-16,-1 14 16,1 14-16,-2 13 15,5 4-15,-3 9 16,4-22-16,1-24 15,-8-34-15,1-18 16</inkml:trace>
  <inkml:trace contextRef="#ctx0" brushRef="#br0" timeOffset="28363.48">16007 2204 0</inkml:trace>
  <inkml:trace contextRef="#ctx0" brushRef="#br0" timeOffset="28744.56">16500 2944 0,'13'1'0,"18"-1"0,-3-2 0,-2-10 0,-26 12 0,20-30 16,-1-13-16,-1-11 15,-4-9-15,-3-9 16,-2 0-16,-9 4 16,-4 10-16,-10 19 0,-10 25 15,-10 23 1,-8 27-16,-5 23 15,5 23-15,9 15 16,11 7-16,13-2 16,15-21-1,2-27-15,7-29 0,0-25 16,0-23 0,-10-4-16</inkml:trace>
  <inkml:trace contextRef="#ctx0" brushRef="#br0" timeOffset="28926.35">16913 1898 0,'-7'27'0,"-13"35"0,-2 3 0,-2 7 0,24-72 0,-25 91 0,3 18 0,4 14 15,7 12 1,3-12-16,1-37 16,3-53-16</inkml:trace>
  <inkml:trace contextRef="#ctx0" brushRef="#br0" timeOffset="29573.1">18097 2644 0,'6'-4'0,"11"-6"0,4-6 0,9-8 0,11-13 0,-41 37 0,47-46 16,7 0-16,1 6 15,-3 14-15,-5 13 16,-9 19-16,-9 12 16,-11 11-16,-11 7 15,-12 9-15,-8 6 16,-9 4-16,-4-1 16,3-6-1,4-9-15,5-11 16,14-18-16,11-21 15,9-19-15,14-25 16,12-19-16,10-10 16,5 1-16,1 17 15,-12 37 1,-17 31-16,-20 20 0,-15 18 16,-10 15-1,-5 7-15,0-1 16,2-7-16,7-15 15,9-20-15,8-17 16,14-26-16,9-19 16,-5 10-16</inkml:trace>
  <inkml:trace contextRef="#ctx0" brushRef="#br0" timeOffset="30592.19">19233 2181 0,'-5'14'0,"-8"17"0,-3 3 0,-4 11 0,20-45 0,-20 64 0,7 13 15,11-4-15,11-15 16,14-22-16,10-29 16,5-23-1,2-12-15,3-8 16,2-5-16,0-8 15,-1-5-15,-3-8 16,-4-3-16,-8 3 16,-10 12-16,-9 17 15,-10 10-15,-10 4 16,-8 4-16,-8 7 16,-8 10-1,-9 7-15,-4 14 16,1 10-16,3 11 15,10 15-15,13-11 16,13-9-16,9-12 16,7-13-16,6-11 15,7-15-15,6-10 16,7-16 0,5-2-16,4-1 15,1 4-15,-1 10 16,-9 17-16,-5 9 15,-7 12-15,-7 13 16,-6 5-16,-2 4 16,-5 3-16,-6 0 15,-5 0-15,-3-8 16,-2-5-16,3-8 16,2-10-1,4-9-15,8-12 16,7-10-16,9-8 15,4-4-15,6 4 16,5 1-16,0 10 0,-2 9 16,-6 9-1,-1 12-15,-14 12 16,-4 2-16,-7 5 16,-10 4-16,-5-2 15,-2-2 1,-1-7-16,5-6 15,5-11-15,7-10 16,10-11-16,11-12 16,9-4-16,8-1 15,1 5-15,-1 8 16,-5 10-16,-7 9 16,-8 8-16,-9 6 15,-8 9 1,3-7-16,2-1 15,1 0-15,6-5 16,6-4-16,6-4 16,4-8-16,2-6 15,2-7-15,-1-5 16,-2-3-16,-4-2 16,-4 1-16,-5 1 15,-5 7-15,-5 5 16,-4 9-16,-6 9 15,-4 8 1,-3 10-16,-7 16 16,-1 10-16,4 7 15,4 0-15,8-7 16,5-11 0,10-17-16,-1-22 0</inkml:trace>
  <inkml:trace contextRef="#ctx0" brushRef="#br0" timeOffset="31829.01">22014 1952 0,'-5'36'0,"-9"44"0,0-12 0,14-68 0,-16 72 0,0-1 0,-2-5 16,2-10 0,3-7-16,4-7 15,8-10-15,9-21 16,4-17-16,2-27 16,6-29-16,3-23 15,3-25 1,6 8-16,5-9 15,-1 18-15,-20 25 0,32 6 47,-10 2-31,19 21-16,-4 8 16,3 3-16,-5 5 0,-7 5 0,-11 8 15,-14 4-15,-17 12 0,-5 13 16,-9 16-16,-15 18 0,-9 15 15,-6 10-15,-5 3 16,-4-12-16,8-10 16,10-11-1,8-8-15,8-5 16,12-3-16,10-11 16,6-12-16,6-4 15,8-2 1,5 8-16,-6 5 15,4 0-15,7-1 16,10 0-16,1-8 16,1-3-16,5-9 15,-2-5-15,-11-4 16,7-10-16,1 2 16,-2 6-16,-7 6 15,-6-6-15,-1-15 16,-1-5-1,-7-2-15,0-5 0,-2-4 16,-3 5-16,-9 11 16,-2-2-1,-11 1-15,-18 14 16,-14 21-16,-10 19 16,-5 18-16,-2 18 15,4 8-15,22-14 16,3-10-16,13-11 15,13-14-15,14-15 16,11-11 0,5-4-16,3-10 15,5-18-15,-1-1 16,-3-1-16,-4 15 16,-3 15-16,-6 19 15,-4 19-15,-3 17 16,-3 0-16,-2-2 15,1-9-15,-4-1 16,-5 0 0,-6 1-16,-10 6 15,-5 4-15,-4-4 16,-4 0-16,-2-7 16,-6-3-16,-4-1 15,-2-3-15,1-3 16,6-9-16,14-14 15,11-6 1,12-14-16,11-12 16,18-10-16,11-10 15,-1-1-15,-9 6 16,-8 6-16,-23 26 16</inkml:trace>
  <inkml:trace contextRef="#ctx0" brushRef="#br0" timeOffset="34202.11">16327 10903 0,'4'1'0,"6"1"0,-2 0 0,-3-1 0,-5 2 0,-7 4 0,-6 5 0,-2 10 0,-2 14 16,-3 14-16,-1 12 15,1 9-15,1 12 16,-3-7-16,0-8 16,9-34-1</inkml:trace>
  <inkml:trace contextRef="#ctx0" brushRef="#br0" timeOffset="34720.24">17013 11450 0,'-12'18'0,"-14"28"0,-8 3 0,3 5 0,31-54 0,-30 61 0,7 5 16,12 6 0,4 5-16,5-34 15</inkml:trace>
  <inkml:trace contextRef="#ctx0" brushRef="#br0" timeOffset="36683.69">17764 11151 0,'-2'12'0,"-2"18"0,-6 4 0,-1 6 0,11-40 0,-14 47 0,2 2 0,4 2 15,5 2-15,7 0 16,2 0-16,3-7 16,7-13-16,6-15 15,5-14 1,3-16-16,5-13 0,4-10 15,-3-7 1,-3-4-16,2-7 16,-1-2-16,-2 0 15,-5-1-15,-1 0 16,-3 0-16,-3 2 16,-2 3-16,-5 8 15,-7 9 1,-8 8-16,-1 5 15,2 3-15,1 3 0,-1 2 16,-2 1 0,0-1-16,-2 6 15</inkml:trace>
  <inkml:trace contextRef="#ctx0" brushRef="#br0" timeOffset="36900.19">18072 10705 0,'7'0'0,"10"-3"0,-1 0 0,2-1 0,11-5 0,15-6 0,9-4 16,-3 1-16,-3 3 15,-16 4-15,-16 6 16,-22 7-16</inkml:trace>
  <inkml:trace contextRef="#ctx0" brushRef="#br0" timeOffset="37430.08">18546 11055 0,'-5'10'0,"1"0"0,-1 1 0,0 0 0,-8 11 0,13-22 0,-14 31 0,3 8 16,4 5-16,5 2 15,8-4 1,8-10-16,9-15 16,4-16-16,4-13 15,1-12-15,1-10 16,0-5-16,-2-3 16,-1-3-16,1-6 15,-6-2-15,-2-1 16,-7 1-16,-7 6 15,-9 12 1,-15 8-16,-8 8 16,-5 11-16,-6 12 15,-7 19-15,-4 18 16,0 11-16,4 13 16,6-3-16,12-2 15,21-17-15,1-15 16,5-14-16,7-10 15,5-9-15,3-11 16,4-7 0,-2-1-16,3-1 15,-11 11-15</inkml:trace>
  <inkml:trace contextRef="#ctx0" brushRef="#br0" timeOffset="38537.96">19187 10941 0,'-2'6'15,"-5"9"-15,0 1 0,-8-2 0,-3-1 0,18-13 0,-18 12 0,1 0 0,4 3 0,-3 12 16,0 10 0,7 7-16,7 11 15,1-9-15,0-2 16,13-16-16,7-8 16,8-10-16,4-7 15,0-11-15,0-9 16,-2-7-16,-3-9 15,-5-6-15,-8-2 16,-5 0 0,-5 4-16,-6 2 15,-5 5-15,-3 4 16,-2 4-16,-1 8 16,0 5-16,-4 9 15,-1 8-15,4 10 16,1 5-16,2-1 15,4-5-15,0-9 16,2-11-16,2-8 16</inkml:trace>
  <inkml:trace contextRef="#ctx0" brushRef="#br0" timeOffset="39068.93">19328 10975 0,'5'5'0,"6"7"0,0 1 0,-1 4 0,-2 3 0,-8-20 0,5 24 0,0 2 0,4 1 15,2 1 1,3 1-16,5-3 16,3-4-16,7-4 15,3-8-15,3-6 16,-1-7-16,5-6 15,0-5-15,-3-2 16,-4-2-16,-5-2 16,-6 0-16,-6-1 15,-6 0 1,-9-1-16,-7 1 0,-7 2 16,-9 2-1,-8 2-15,-4 5 16,-4 3-16,0 7 15,-1 8-15,2 3 16,1 7-16,4 3 16,3-4-16,3-9 15,6-7 1,2-11-16,4-11 16,2-3-16,3-11 15,1 3-15,5 2 16,5 2-16,0 6 15,2 0-15,3 0 16,-1 1-16,-2 5 16</inkml:trace>
  <inkml:trace contextRef="#ctx0" brushRef="#br0" timeOffset="39425.03">19161 10673 0,'-5'-2'0,"0"-6"0,9 0 0,8 0 0,9-1 0,11-1 0,8 0 0,9-1 15,3-1 1,3 1-16,-2-1 16,-9 2-16,-6 5 15,-4 5-15,-4 4 16,-8 3-16,-6 1 15,-7 1-15,-7-5 16</inkml:trace>
  <inkml:trace contextRef="#ctx0" brushRef="#br0" timeOffset="39969.81">20631 11035 0,'-3'12'0,"-6"19"0,-4 5 0,-4 5 0,17-41 0,-21 49 0,-1 8 0,22-57 0,-20 66 15,3 7-15,1 6 16,1 0-16,2-14 16,5-36-1</inkml:trace>
  <inkml:trace contextRef="#ctx0" brushRef="#br0" timeOffset="40717.99">21386 11011 0,'0'-6'15,"1"-8"-15,-4 0 0,-3-8 0,-1-10 0,7 32 0,-4-42 0,5-3 0,3 0 16,3 0-16,4 2 16,0 11-16,-3 3 15,0 4-15,-2 8 16,-2 6-16,0 8 16,-4 10-1,-3 13-15,-5 14 16,-4 14-16,-3 12 15,0 12-15,0 8 0,5 1 16,7-17-16,0-21 16,-4-25-1,3-19-15</inkml:trace>
  <inkml:trace contextRef="#ctx0" brushRef="#br0" timeOffset="41064.83">21779 10943 0,'4'-5'0,"5"-6"0,-2 1 0,0-3 0,-5-10 0,-2 23 0,1-36 0,0-12 0,2-6 16,2-1-16,3-3 16,3 17-16,-1 11 15,-2 10-15,-2 9 16,-2 10-16,-1 9 16,-3 12-16,-4 12 15,-3 13 1,-1 11-16,-3 8 15,-1 3-15,-1-3 16,5-14-16,2-30 16</inkml:trace>
  <inkml:trace contextRef="#ctx0" brushRef="#br0" timeOffset="41356.54">22175 10821 0,'15'-12'0,"19"-19"0,-9-10 0,-6-10 0,-19 51 0,13-62 0,3-2 0,3 8 15,0 6-15,-4 13 16,-5 12-1,-5 13-15,-2 12 16,-7 15-16,-3 17 16,-5 21-16,-1 20 15,-2 12-15,0 13 16,8-52-16</inkml:trace>
  <inkml:trace contextRef="#ctx0" brushRef="#br0" timeOffset="42922.65">16113 12491 0,'-3'-3'0,"-5"-5"0,-2 1 0,-3-1 0,-1 0 0,4 1 0,6 0 0,6-1 0,3-1 16,2 1-1,1 2-15,-2 1 16,3 5-16,2 6 16,3 6-16,-2 6 15,0 6-15,-3 10 16,-2 9-16,-5 9 15,2 4 1,-9 7-16,-1-1 0,-3-3 16,-6-3-1,-10-5-15,-5-4 16,-6-9-16,-1-12 16,1-12-16,0-15 15,4-14-15,2-12 16,3-3-16,5-3 15,6 1 1,5 2-16,0 7 16,6 5-16,9 9 15,4 9-15,6 7 16,6 9-16,6 11 16,4 8-16,3 6 15,3 3-15,-4-3 16,1-5-16,-2-13 15,-2-8 1,-6-8-16,-6-6 16,-4-8-16,-11 2 15</inkml:trace>
  <inkml:trace contextRef="#ctx0" brushRef="#br0" timeOffset="43272.25">16764 13040 0,'0'8'0,"1"11"0,-1 2 0,0-1 16,-3-1-16,3-19 0,1 13 0,6 0 0,2-2 0,-3 1 0,-1 2 15,-5-6-15</inkml:trace>
  <inkml:trace contextRef="#ctx0" brushRef="#br0" timeOffset="43996.25">18070 12617 0,'12'8'0,"15"10"0,-1-4 0,-4-5 0,-22-9 0,21 2 0,0-6 0,3-7 0,1-4 16,0 0 0,0 3-16,2 4 0,-2 5 15,-3 5-15,2 5 16,-7 1 0,-2 0-16,-1 2 15,-2-5-15,1 0 16,3-3-16,5-1 15,2-2-15,2-4 16,5 0 0,4-3-16,4-2 15,-3 2-15,-3-1 0,-6 1 16,-8 3-16,-15 4 16</inkml:trace>
  <inkml:trace contextRef="#ctx0" brushRef="#br0" timeOffset="44424.47">20340 12394 0,'4'14'0,"4"24"0,-10 4 0,-7 8 0,9-50 0,-13 58 0,5 0 0,5-2 16,8-5-1,3-10-15,-1-10 16,-4-11-16,-4-10 15,-4-10-15,0-6 16</inkml:trace>
  <inkml:trace contextRef="#ctx0" brushRef="#br0" timeOffset="44851.09">20983 12517 0,'19'2'0,"27"2"0,-2-1 0,-2-2 0,-42-1 0,40-4 0,-2-4 0,2-3 15,3-2-15,3-1 16,4-2 0,0-3-16,3-1 0,-4 1 15,-6 4-15,-3 2 16,-1 4 0,-2 5-16,2 0 15,2-3-15,1 1 16,2-1-16,-1 2 15,-2 1-15,-1 2 16,1 2-16,0 1 16,-2-1-16,-6 4 15,-8 3-15,-18-2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18T12:28:46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 10285 0,'15'4'0,"20"6"0,-1-4 0,0-1 0,-34-5 0,34 1 0,3 0 0,2-1 15,1-2 1,2-2-16,1 3 16,0-3-16,-2 6 15,-2 0-15,1 2 16,-2-1-16,0 0 16,-1-1-16,1-1 15,1 2 1,1 2-16,3-1 15,4-1-15,0-1 16,0 0-16,-1 2 16,-2 0-16,1 2 15,3 1-15,2-1 16,3-1-16,-1 1 16,0 0-16,-3 0 15,-2 1 1,0 0-16,-1-3 15,0 0-15,0-3 16,0 1-16,-1-2 16,0 0-16,1 0 0,1-1 15,1-1 1,-2 0-16,3-2 16,-1 2-16,-2 1 15,-1 0 1,0-1-16,3 0 15,-3 0-15,1 2 16,1-1-16,-2 1 16,-1 0-16,-2-1 15,1 1-15,-2 1 16,1 0-16,-1 3 16,2 0-16,2 0 15,2-1-15,1-1 16,-1 3-1,-3-1-15,-2 1 16,-1 0-16,-4 1 16,-1-2-16,-2-1 15,2-2-15,-2-4 16,-1 1-16,1 3 16,1 3-16,-3-12 15,-5 0-15,0 1 16,-1 1-1,3 4-15,0 3 16,-1 1-16,1-2 16,2 0-16,-1-3 15,-1-6-15,-2-1 16,-2 4-16,-3-3 16,0 3-16,0-1 15,3 3-15,-1 4 16,1 1-16,0-2 15,0-2 1,-1-1-16,1 0 16,-2 2-16,2 1 0,-1 0 15,-2-2 1,-1-1-16,1 0 16,-1 2-16,-2-1 15,0 1-15,2 1 16,-1 1-16,1-3 15,-2-1-15,0-1 16,-2-1 0,0 0-16,1 3 15,2-1-15,0-2 16,1-1-16,-2 2 16,1 2-16,-2 0 15,1 1 1,19 20-16,-6-5 15,2 3-15,-5-2 0,-5-2 16,0-1-16,-8-1 16,-5-7-16,-8-5 15</inkml:trace>
  <inkml:trace contextRef="#ctx0" brushRef="#br0" timeOffset="1770.75">5236 8395 0,'-8'5'0,"-16"7"0,4-1 0,4-3 0,16-8 0,-11 4 0,3-1 0,-1-3 16,-1-2-16,-2 0 0,-5-1 0,-4 2 15,-4 0-15,-2 1 16,-2 0 0,-1-2-16,0 1 15,-2-1-15,3 1 16,1 0-16,0 1 0,3-1 16,0 0-1,0 2-15,2-1 16,0-1-16,2-1 15,1 0-15,-1 0 16,1 0 0,2 2-16,-1 0 15,0 0-15,-1 0 16,0 0-16,0 0 16,1-1-16,1 0 15,0-1-15,2-1 16,1 1-16,0 0 15,1 2-15,1 0 16,0 1-16,0 0 16,-1 1-16,2-1 15,2 1 1,2 1-16,1-1 0,0 1 16,1 0-1,0 0-15,-2 0 16,0 3-16,2-1 15,-1 2-15,0-1 16,0 2-16,0-2 16,2 3-1,4-7-15,2 0 16,4-3-16,4-5 16</inkml:trace>
  <inkml:trace contextRef="#ctx0" brushRef="#br0" timeOffset="20983.6">7373 7599 0,'12'6'0,"16"10"0,1-7 0,-1-4 0,-28-5 0,28-1 0,1-1 0,1 0 16,2 2-16,4-2 15,5 2-15,3-1 16,10-3-16,-2-1 16,0-2-1,-3 0-15,0 4 16,-1 2-16,0 2 15,-1-1-15,-3 1 16,-4-1-16,-7-1 16,-7 0-16,-2-1 15,-5 1-15,-5 1 16,-6 1-16,-6 0 16,-2 0-16,-2-1 15,-2 0 1,-2 1-16,-4 1 15,-5 1-15,-5 0 16,-10 1-16,-5-1 16,-6 1-16,-11-2 15,-5 0-15,-6-2 16,-3-1-16,3 0 16,2 1-16,-1 0 15,4 2-15,1-2 16,9 2-16,9 0 15,10 1 1,10 0-16,7-1 16,6 0-16,5-3 0,6-1 15,2 1 1,6-3-16,6 0 16,6-1-16,10-1 15,8-1-15,6 1 16,6 0-1,4 0-15,5 3 0,-2 3 16,2 1 0,-1-1-16,-6 2 15,-9-2-15,-8-1 16,-7 0-16,-6 0 16,-6-1-16,-5 0 15,-6-1-15,-5 0 16,-5 1-16,-2 0 15,-3 3-15,-2 0 16,-6 0-16,-4 0 16,-7 1-1,-4-2-15,-9 0 16,-5 1-16,-7 0 16,-8 1-16,-6-1 15,-5 2-15,-2 2 16,-2 0-16,-1-1 15,0 3-15,0 2 16,-3 1 0,2 2-16,7 4 15,7 0-15,19-3 16,27-7-16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18T13:24:4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8842 9568 0,'8'5'0,"11"5"0,-1-4 0,1-3 0,1-4 0,-20 1 0,23 0 0,1 1 0,5 1 16,6-1-16,7-2 16,5-1-16,2-1 15,0-2 1,-3-2-16,-3 1 0,-7 2 15,2 0 1,0 1-16,0-1 16,1-1-16,1 0 15,1-1-15,-1 2 16,1 0-16,1-1 16,2 1-16,-2 1 15,-3 0 1,2-1-16,-2 1 15,-1-2-15,-3 2 0,4 0 16,1-1 0,0 2-16,2 0 15,0 3-15,1-2 16,1 2-16,-1 2 16,-3 0-16,1-2 15,0 0-15,-3 1 16,0-1-1,-1 2-15,-1-3 16,2 2-16,2-1 0,0 2 16,0-2-1,-1 1-15,-5-1 16,-2 0-16,-2 1 16,1-2-16,1-3 15,-1 3 1,-2 0-16,-1-2 15,-2-1-15,-1 0 16,4 1-16,-4-1 16,-4-1-16,0 3 15,0-1-15,2 1 16,-3 0-16,-7 1 16,-2-1-16,-6 0 15,-1-2-15,-1 0 16,5 0-1,1 0-15,-5 1 16,-4 1-16,-1 0 16,2 1-16,0 1 15,-2 0-15,1 0 16,-3 2-16,-8-3 16,-3-2-16,3 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97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96A24DD-FDB0-4D74-9BA0-569509A9591F}"/>
                  </a:ext>
                </a:extLst>
              </p14:cNvPr>
              <p14:cNvContentPartPr/>
              <p14:nvPr/>
            </p14:nvContentPartPr>
            <p14:xfrm>
              <a:off x="275760" y="813600"/>
              <a:ext cx="2104560" cy="2454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96A24DD-FDB0-4D74-9BA0-569509A959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0" y="804240"/>
                <a:ext cx="2123280" cy="247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 Questionário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pt-BR" dirty="0"/>
              <a:t>Quantos pessoas sobreviveram?</a:t>
            </a:r>
          </a:p>
        </p:txBody>
      </p:sp>
    </p:spTree>
    <p:extLst>
      <p:ext uri="{BB962C8B-B14F-4D97-AF65-F5344CB8AC3E}">
        <p14:creationId xmlns:p14="http://schemas.microsoft.com/office/powerpoint/2010/main" val="42770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 Questionário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en-US" dirty="0"/>
              <a:t>select count(*)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titanic_base</a:t>
            </a:r>
            <a:r>
              <a:rPr lang="en-US" dirty="0"/>
              <a:t> where survived = 1;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631ADEB-8DC4-4DBF-8214-57384A37F6F7}"/>
                  </a:ext>
                </a:extLst>
              </p14:cNvPr>
              <p14:cNvContentPartPr/>
              <p14:nvPr/>
            </p14:nvContentPartPr>
            <p14:xfrm>
              <a:off x="3183120" y="3411360"/>
              <a:ext cx="885600" cy="432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631ADEB-8DC4-4DBF-8214-57384A37F6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3760" y="3402000"/>
                <a:ext cx="90432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9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 Questionário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pt-BR" dirty="0"/>
              <a:t>Quantos crianças abaixo de 12 anos sobreviveram?</a:t>
            </a:r>
          </a:p>
        </p:txBody>
      </p:sp>
    </p:spTree>
    <p:extLst>
      <p:ext uri="{BB962C8B-B14F-4D97-AF65-F5344CB8AC3E}">
        <p14:creationId xmlns:p14="http://schemas.microsoft.com/office/powerpoint/2010/main" val="130273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 Questionário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en-US" dirty="0"/>
              <a:t>select count(*)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titanic_base</a:t>
            </a:r>
            <a:r>
              <a:rPr lang="en-US" dirty="0"/>
              <a:t> where age &lt;12 and survived = 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27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 Questionário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pt-BR" dirty="0"/>
              <a:t>Quantas mulheres sobreviveram?</a:t>
            </a:r>
          </a:p>
        </p:txBody>
      </p:sp>
    </p:spTree>
    <p:extLst>
      <p:ext uri="{BB962C8B-B14F-4D97-AF65-F5344CB8AC3E}">
        <p14:creationId xmlns:p14="http://schemas.microsoft.com/office/powerpoint/2010/main" val="45271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 Questionário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en-US" dirty="0"/>
              <a:t>select count(*)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titanic_base</a:t>
            </a:r>
            <a:r>
              <a:rPr lang="en-US" dirty="0"/>
              <a:t> where sex = "female" and survived = 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2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 Questionário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pt-BR" dirty="0"/>
              <a:t>Quantos homens sobreviveram?</a:t>
            </a:r>
          </a:p>
        </p:txBody>
      </p:sp>
    </p:spTree>
    <p:extLst>
      <p:ext uri="{BB962C8B-B14F-4D97-AF65-F5344CB8AC3E}">
        <p14:creationId xmlns:p14="http://schemas.microsoft.com/office/powerpoint/2010/main" val="210296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 Questionário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en-US" dirty="0"/>
              <a:t>select count(*)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titanic_base</a:t>
            </a:r>
            <a:r>
              <a:rPr lang="en-US"/>
              <a:t> where sex = "male" and survived = 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32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680994" y="1275607"/>
            <a:ext cx="7646415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691680" y="2427734"/>
            <a:ext cx="5688631" cy="1944216"/>
          </a:xfrm>
        </p:spPr>
        <p:txBody>
          <a:bodyPr/>
          <a:lstStyle/>
          <a:p>
            <a:r>
              <a:rPr lang="en-US" dirty="0"/>
              <a:t>Volte </a:t>
            </a:r>
            <a:r>
              <a:rPr lang="en-US" dirty="0" err="1"/>
              <a:t>ao</a:t>
            </a:r>
            <a:r>
              <a:rPr lang="en-US" dirty="0"/>
              <a:t> Kaggle e </a:t>
            </a:r>
            <a:r>
              <a:rPr lang="en-US" dirty="0" err="1"/>
              <a:t>escolha</a:t>
            </a:r>
            <a:r>
              <a:rPr lang="en-US" dirty="0"/>
              <a:t> um dataset, import para o </a:t>
            </a:r>
            <a:r>
              <a:rPr lang="en-US" dirty="0" err="1"/>
              <a:t>Mysql</a:t>
            </a:r>
            <a:r>
              <a:rPr lang="en-US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36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 Importar dados para um banco de dados </a:t>
            </a:r>
            <a:r>
              <a:rPr lang="pt-BR" sz="1800" dirty="0" err="1"/>
              <a:t>MySql</a:t>
            </a:r>
            <a:r>
              <a:rPr lang="pt-BR" sz="1800" dirty="0"/>
              <a:t> requer uma análise minuciosa, tendo em vista que se faz necessária a identificação dos dados, e tratamento dos atributos.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" b="5304"/>
          <a:stretch/>
        </p:blipFill>
        <p:spPr bwMode="auto">
          <a:xfrm>
            <a:off x="4938440" y="2283718"/>
            <a:ext cx="2871291" cy="1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465291E-B807-43B5-85C0-F6D0B03C00F1}"/>
                  </a:ext>
                </a:extLst>
              </p14:cNvPr>
              <p14:cNvContentPartPr/>
              <p14:nvPr/>
            </p14:nvContentPartPr>
            <p14:xfrm>
              <a:off x="233280" y="473760"/>
              <a:ext cx="8210880" cy="4277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465291E-B807-43B5-85C0-F6D0B03C00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920" y="464400"/>
                <a:ext cx="8229600" cy="429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Importaremos dados do tipo CSV do banco de dados da Kaggle:</a:t>
            </a:r>
          </a:p>
          <a:p>
            <a:endParaRPr lang="pt-BR" sz="1800" dirty="0"/>
          </a:p>
          <a:p>
            <a:r>
              <a:rPr lang="pt-BR" sz="1800" dirty="0">
                <a:hlinkClick r:id="rId3"/>
              </a:rPr>
              <a:t>https://www.kaggle.com/c/titanic/data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Download </a:t>
            </a:r>
            <a:r>
              <a:rPr lang="pt-BR" sz="1800" dirty="0" err="1"/>
              <a:t>all</a:t>
            </a:r>
            <a:endParaRPr lang="pt-BR" sz="1800" dirty="0"/>
          </a:p>
          <a:p>
            <a:endParaRPr lang="pt-BR" sz="1800" b="1" dirty="0"/>
          </a:p>
          <a:p>
            <a:r>
              <a:rPr lang="pt-BR" sz="1800" b="1" dirty="0"/>
              <a:t>Pandas - Titanic</a:t>
            </a:r>
          </a:p>
          <a:p>
            <a:pPr marL="69850" indent="0">
              <a:buNone/>
            </a:pP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" b="5304"/>
          <a:stretch/>
        </p:blipFill>
        <p:spPr bwMode="auto">
          <a:xfrm>
            <a:off x="4938440" y="2283718"/>
            <a:ext cx="2871291" cy="1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437CDCA-4885-4A8F-853E-771E136B0B9A}"/>
                  </a:ext>
                </a:extLst>
              </p14:cNvPr>
              <p14:cNvContentPartPr/>
              <p14:nvPr/>
            </p14:nvContentPartPr>
            <p14:xfrm>
              <a:off x="758160" y="2726280"/>
              <a:ext cx="2237040" cy="1033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437CDCA-4885-4A8F-853E-771E136B0B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8800" y="2716920"/>
                <a:ext cx="2255760" cy="10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1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Criando e usando os dados do Titanic:</a:t>
            </a:r>
          </a:p>
          <a:p>
            <a:endParaRPr lang="pt-BR" sz="1800" dirty="0"/>
          </a:p>
          <a:p>
            <a:r>
              <a:rPr lang="pt-BR" sz="1800" dirty="0" err="1"/>
              <a:t>create</a:t>
            </a:r>
            <a:r>
              <a:rPr lang="pt-BR" sz="1800" dirty="0"/>
              <a:t> </a:t>
            </a:r>
            <a:r>
              <a:rPr lang="pt-BR" sz="1800" dirty="0" err="1"/>
              <a:t>database</a:t>
            </a:r>
            <a:r>
              <a:rPr lang="pt-BR" sz="1800" dirty="0"/>
              <a:t> </a:t>
            </a:r>
            <a:r>
              <a:rPr lang="pt-BR" sz="1800" dirty="0" err="1"/>
              <a:t>titanic_base</a:t>
            </a:r>
            <a:r>
              <a:rPr lang="pt-BR" sz="1800" dirty="0"/>
              <a:t>;</a:t>
            </a:r>
          </a:p>
          <a:p>
            <a:r>
              <a:rPr lang="pt-BR" sz="1800" dirty="0"/>
              <a:t>use </a:t>
            </a:r>
            <a:r>
              <a:rPr lang="pt-BR" sz="1800" dirty="0" err="1"/>
              <a:t>titanic_base</a:t>
            </a:r>
            <a:r>
              <a:rPr lang="pt-BR" sz="1800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9"/>
          <a:stretch/>
        </p:blipFill>
        <p:spPr bwMode="auto">
          <a:xfrm>
            <a:off x="5004048" y="2427734"/>
            <a:ext cx="272559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05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260" dirty="0" err="1">
                <a:latin typeface="+mj-lt"/>
              </a:rPr>
              <a:t>create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table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titanic</a:t>
            </a:r>
            <a:r>
              <a:rPr lang="pt-BR" sz="1260" dirty="0">
                <a:latin typeface="+mj-lt"/>
              </a:rPr>
              <a:t> (</a:t>
            </a:r>
            <a:r>
              <a:rPr lang="pt-BR" sz="1260" dirty="0" err="1">
                <a:latin typeface="+mj-lt"/>
              </a:rPr>
              <a:t>PassengerId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int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primary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key</a:t>
            </a:r>
            <a:r>
              <a:rPr lang="pt-BR" sz="1260" dirty="0">
                <a:latin typeface="+mj-lt"/>
              </a:rPr>
              <a:t>,</a:t>
            </a:r>
          </a:p>
          <a:p>
            <a:pPr marL="69850" indent="0">
              <a:buNone/>
            </a:pPr>
            <a:r>
              <a:rPr lang="pt-BR" sz="1260" dirty="0" err="1">
                <a:latin typeface="+mj-lt"/>
              </a:rPr>
              <a:t>survived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int</a:t>
            </a:r>
            <a:r>
              <a:rPr lang="pt-BR" sz="1260" dirty="0">
                <a:latin typeface="+mj-lt"/>
              </a:rPr>
              <a:t>,</a:t>
            </a:r>
          </a:p>
          <a:p>
            <a:pPr marL="69850" indent="0">
              <a:buNone/>
            </a:pPr>
            <a:r>
              <a:rPr lang="pt-BR" sz="1260" dirty="0" err="1">
                <a:latin typeface="+mj-lt"/>
              </a:rPr>
              <a:t>pclass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int</a:t>
            </a:r>
            <a:r>
              <a:rPr lang="pt-BR" sz="1260" dirty="0">
                <a:latin typeface="+mj-lt"/>
              </a:rPr>
              <a:t>,</a:t>
            </a:r>
          </a:p>
          <a:p>
            <a:pPr marL="69850" indent="0">
              <a:buNone/>
            </a:pPr>
            <a:r>
              <a:rPr lang="pt-BR" sz="1260" dirty="0">
                <a:latin typeface="+mj-lt"/>
              </a:rPr>
              <a:t>nome </a:t>
            </a:r>
            <a:r>
              <a:rPr lang="pt-BR" sz="1260" dirty="0" err="1">
                <a:latin typeface="+mj-lt"/>
              </a:rPr>
              <a:t>varchar</a:t>
            </a:r>
            <a:r>
              <a:rPr lang="pt-BR" sz="1260" dirty="0">
                <a:latin typeface="+mj-lt"/>
              </a:rPr>
              <a:t> (100),</a:t>
            </a:r>
          </a:p>
          <a:p>
            <a:pPr marL="69850" indent="0">
              <a:buNone/>
            </a:pPr>
            <a:r>
              <a:rPr lang="pt-BR" sz="1260" dirty="0">
                <a:latin typeface="+mj-lt"/>
              </a:rPr>
              <a:t>sex </a:t>
            </a:r>
            <a:r>
              <a:rPr lang="pt-BR" sz="1260" dirty="0" err="1">
                <a:latin typeface="+mj-lt"/>
              </a:rPr>
              <a:t>varchar</a:t>
            </a:r>
            <a:r>
              <a:rPr lang="pt-BR" sz="1260" dirty="0">
                <a:latin typeface="+mj-lt"/>
              </a:rPr>
              <a:t> (20),</a:t>
            </a:r>
          </a:p>
          <a:p>
            <a:pPr marL="69850" indent="0">
              <a:buNone/>
            </a:pPr>
            <a:r>
              <a:rPr lang="pt-BR" sz="1260" dirty="0">
                <a:latin typeface="+mj-lt"/>
              </a:rPr>
              <a:t>age </a:t>
            </a:r>
            <a:r>
              <a:rPr lang="pt-BR" sz="1260" dirty="0" err="1">
                <a:latin typeface="+mj-lt"/>
              </a:rPr>
              <a:t>varchar</a:t>
            </a:r>
            <a:r>
              <a:rPr lang="pt-BR" sz="1260" dirty="0">
                <a:latin typeface="+mj-lt"/>
              </a:rPr>
              <a:t> (20),</a:t>
            </a:r>
          </a:p>
          <a:p>
            <a:pPr marL="69850" indent="0">
              <a:buNone/>
            </a:pPr>
            <a:r>
              <a:rPr lang="pt-BR" sz="1260" dirty="0" err="1">
                <a:latin typeface="+mj-lt"/>
              </a:rPr>
              <a:t>sibSp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int</a:t>
            </a:r>
            <a:r>
              <a:rPr lang="pt-BR" sz="1260" dirty="0">
                <a:latin typeface="+mj-lt"/>
              </a:rPr>
              <a:t>,</a:t>
            </a:r>
          </a:p>
          <a:p>
            <a:pPr marL="69850" indent="0">
              <a:buNone/>
            </a:pPr>
            <a:r>
              <a:rPr lang="pt-BR" sz="1260" dirty="0" err="1">
                <a:latin typeface="+mj-lt"/>
              </a:rPr>
              <a:t>parch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int</a:t>
            </a:r>
            <a:r>
              <a:rPr lang="pt-BR" sz="1260" dirty="0">
                <a:latin typeface="+mj-lt"/>
              </a:rPr>
              <a:t>,</a:t>
            </a:r>
          </a:p>
          <a:p>
            <a:pPr marL="69850" indent="0">
              <a:buNone/>
            </a:pPr>
            <a:r>
              <a:rPr lang="pt-BR" sz="1260" dirty="0">
                <a:latin typeface="+mj-lt"/>
              </a:rPr>
              <a:t>ticket </a:t>
            </a:r>
            <a:r>
              <a:rPr lang="pt-BR" sz="1260" dirty="0" err="1">
                <a:latin typeface="+mj-lt"/>
              </a:rPr>
              <a:t>varchar</a:t>
            </a:r>
            <a:r>
              <a:rPr lang="pt-BR" sz="1260" dirty="0">
                <a:latin typeface="+mj-lt"/>
              </a:rPr>
              <a:t>(30),</a:t>
            </a:r>
          </a:p>
          <a:p>
            <a:pPr marL="69850" indent="0">
              <a:buNone/>
            </a:pPr>
            <a:r>
              <a:rPr lang="pt-BR" sz="1260" dirty="0">
                <a:latin typeface="+mj-lt"/>
              </a:rPr>
              <a:t>fare </a:t>
            </a:r>
            <a:r>
              <a:rPr lang="pt-BR" sz="1260" dirty="0" err="1">
                <a:latin typeface="+mj-lt"/>
              </a:rPr>
              <a:t>float</a:t>
            </a:r>
            <a:r>
              <a:rPr lang="pt-BR" sz="1260" dirty="0">
                <a:latin typeface="+mj-lt"/>
              </a:rPr>
              <a:t>,</a:t>
            </a:r>
          </a:p>
          <a:p>
            <a:pPr marL="69850" indent="0">
              <a:buNone/>
            </a:pPr>
            <a:r>
              <a:rPr lang="pt-BR" sz="1260" dirty="0" err="1">
                <a:latin typeface="+mj-lt"/>
              </a:rPr>
              <a:t>cabin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varchar</a:t>
            </a:r>
            <a:r>
              <a:rPr lang="pt-BR" sz="1260" dirty="0">
                <a:latin typeface="+mj-lt"/>
              </a:rPr>
              <a:t> (20),</a:t>
            </a:r>
          </a:p>
          <a:p>
            <a:pPr marL="69850" indent="0">
              <a:buNone/>
            </a:pPr>
            <a:r>
              <a:rPr lang="pt-BR" sz="1260" dirty="0" err="1">
                <a:latin typeface="+mj-lt"/>
              </a:rPr>
              <a:t>embarked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varchar</a:t>
            </a:r>
            <a:r>
              <a:rPr lang="pt-BR" sz="1260" dirty="0">
                <a:latin typeface="+mj-lt"/>
              </a:rPr>
              <a:t> (10) </a:t>
            </a:r>
          </a:p>
          <a:p>
            <a:pPr marL="69850" indent="0">
              <a:buNone/>
            </a:pPr>
            <a:r>
              <a:rPr lang="pt-BR" sz="1260" dirty="0">
                <a:latin typeface="+mj-lt"/>
              </a:rPr>
              <a:t>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82" y="2353374"/>
            <a:ext cx="2841807" cy="151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7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260" dirty="0" err="1">
                <a:latin typeface="+mj-lt"/>
              </a:rPr>
              <a:t>Select</a:t>
            </a:r>
            <a:r>
              <a:rPr lang="pt-BR" sz="1260" dirty="0">
                <a:latin typeface="+mj-lt"/>
              </a:rPr>
              <a:t> * </a:t>
            </a:r>
            <a:r>
              <a:rPr lang="pt-BR" sz="1260" dirty="0" err="1">
                <a:latin typeface="+mj-lt"/>
              </a:rPr>
              <a:t>from</a:t>
            </a:r>
            <a:r>
              <a:rPr lang="pt-BR" sz="1260" dirty="0">
                <a:latin typeface="+mj-lt"/>
              </a:rPr>
              <a:t> </a:t>
            </a:r>
            <a:r>
              <a:rPr lang="pt-BR" sz="1260" dirty="0" err="1">
                <a:latin typeface="+mj-lt"/>
              </a:rPr>
              <a:t>titanic_base</a:t>
            </a:r>
            <a:r>
              <a:rPr lang="pt-BR" sz="1260" dirty="0">
                <a:latin typeface="+mj-lt"/>
              </a:rPr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6" r="27638" b="32682"/>
          <a:stretch/>
        </p:blipFill>
        <p:spPr bwMode="auto">
          <a:xfrm>
            <a:off x="4920884" y="2836976"/>
            <a:ext cx="2925384" cy="74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06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latin typeface="+mj-lt"/>
              </a:rPr>
              <a:t>Clique com o direito do mouse sobre a tabela criada.</a:t>
            </a:r>
          </a:p>
          <a:p>
            <a:r>
              <a:rPr lang="pt-BR" sz="1800" dirty="0">
                <a:latin typeface="+mj-lt"/>
              </a:rPr>
              <a:t>Selecione “</a:t>
            </a:r>
            <a:r>
              <a:rPr lang="pt-BR" sz="1800" dirty="0" err="1">
                <a:latin typeface="+mj-lt"/>
              </a:rPr>
              <a:t>Table</a:t>
            </a:r>
            <a:r>
              <a:rPr lang="pt-BR" sz="1800" dirty="0">
                <a:latin typeface="+mj-lt"/>
              </a:rPr>
              <a:t> Data </a:t>
            </a:r>
            <a:r>
              <a:rPr lang="pt-BR" sz="1800" dirty="0" err="1">
                <a:latin typeface="+mj-lt"/>
              </a:rPr>
              <a:t>Import</a:t>
            </a:r>
            <a:r>
              <a:rPr lang="pt-BR" sz="1800" dirty="0">
                <a:latin typeface="+mj-lt"/>
              </a:rPr>
              <a:t> </a:t>
            </a:r>
            <a:r>
              <a:rPr lang="pt-BR" sz="1800" dirty="0" err="1">
                <a:latin typeface="+mj-lt"/>
              </a:rPr>
              <a:t>Wizard</a:t>
            </a:r>
            <a:r>
              <a:rPr lang="pt-BR" sz="1800" dirty="0">
                <a:latin typeface="+mj-lt"/>
              </a:rPr>
              <a:t>”</a:t>
            </a:r>
          </a:p>
          <a:p>
            <a:endParaRPr lang="pt-BR" sz="1260" dirty="0">
              <a:latin typeface="+mj-lt"/>
            </a:endParaRPr>
          </a:p>
          <a:p>
            <a:endParaRPr lang="pt-BR" sz="1260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3" b="20876"/>
          <a:stretch/>
        </p:blipFill>
        <p:spPr bwMode="auto">
          <a:xfrm>
            <a:off x="5642872" y="2076435"/>
            <a:ext cx="1715835" cy="225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84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latin typeface="+mj-lt"/>
              </a:rPr>
              <a:t>Confira os atributos criados anteriormente se estão batendo com a tabela criada.</a:t>
            </a:r>
            <a:endParaRPr lang="pt-BR" sz="1260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41" y="2014736"/>
            <a:ext cx="2880289" cy="235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2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Importando dados: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latin typeface="+mj-lt"/>
              </a:rPr>
              <a:t>Pronto os dados já estarão importados.</a:t>
            </a:r>
            <a:endParaRPr lang="pt-BR" sz="1260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8" t="18302" r="23727" b="33017"/>
          <a:stretch/>
        </p:blipFill>
        <p:spPr bwMode="auto">
          <a:xfrm>
            <a:off x="4918194" y="2415470"/>
            <a:ext cx="2919005" cy="12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48297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B867A9-AF4D-4FB4-8D44-CFCE1A364B23}"/>
</file>

<file path=customXml/itemProps2.xml><?xml version="1.0" encoding="utf-8"?>
<ds:datastoreItem xmlns:ds="http://schemas.openxmlformats.org/officeDocument/2006/customXml" ds:itemID="{7BD48D27-E14A-4F2E-A0E2-5EC220FADF63}"/>
</file>

<file path=customXml/itemProps3.xml><?xml version="1.0" encoding="utf-8"?>
<ds:datastoreItem xmlns:ds="http://schemas.openxmlformats.org/officeDocument/2006/customXml" ds:itemID="{E432E8F1-99F1-4852-9BCB-ABBE01BBFECF}"/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512</Words>
  <Application>Microsoft Office PowerPoint</Application>
  <PresentationFormat>Apresentação na tela (16:9)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Sniglet</vt:lpstr>
      <vt:lpstr>Arial</vt:lpstr>
      <vt:lpstr>Dosis</vt:lpstr>
      <vt:lpstr>Calibri</vt:lpstr>
      <vt:lpstr>Friar template</vt:lpstr>
      <vt:lpstr>Implementar banco de dados</vt:lpstr>
      <vt:lpstr>Importando dados:</vt:lpstr>
      <vt:lpstr>Importando dados:</vt:lpstr>
      <vt:lpstr>Importando dados:</vt:lpstr>
      <vt:lpstr>Importando dados:</vt:lpstr>
      <vt:lpstr>Importando dados:</vt:lpstr>
      <vt:lpstr>Importando dados:</vt:lpstr>
      <vt:lpstr>Importando dados:</vt:lpstr>
      <vt:lpstr>Importando dados:</vt:lpstr>
      <vt:lpstr>Importando dados: Questionário</vt:lpstr>
      <vt:lpstr>Importando dados: Questionário</vt:lpstr>
      <vt:lpstr>Importando dados: Questionário</vt:lpstr>
      <vt:lpstr>Importando dados: Questionário</vt:lpstr>
      <vt:lpstr>Importando dados: Questionário</vt:lpstr>
      <vt:lpstr>Importando dados: Questionário</vt:lpstr>
      <vt:lpstr>Importando dados: Questionário</vt:lpstr>
      <vt:lpstr>Importando dados: Questionário</vt:lpstr>
      <vt:lpstr>Importando dados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52</cp:revision>
  <dcterms:modified xsi:type="dcterms:W3CDTF">2024-09-18T14:16:22Z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